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xml" ContentType="application/vnd.openxmlformats-officedocument.them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6.xml" ContentType="application/vnd.openxmlformats-officedocument.them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7.xml" ContentType="application/vnd.openxmlformats-officedocument.them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8.xml" ContentType="application/vnd.openxmlformats-officedocument.them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502.xml" ContentType="application/vnd.openxmlformats-officedocument.presentationml.tags+xml"/>
  <Override PartName="/ppt/tags/tag50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04.xml" ContentType="application/vnd.openxmlformats-officedocument.presentationml.tags+xml"/>
  <Override PartName="/ppt/tags/tag505.xml" ContentType="application/vnd.openxmlformats-officedocument.presentationml.tags+xml"/>
  <Override PartName="/ppt/notesSlides/notesSlide2.xml" ContentType="application/vnd.openxmlformats-officedocument.presentationml.notesSlide+xml"/>
  <Override PartName="/ppt/tags/tag506.xml" ContentType="application/vnd.openxmlformats-officedocument.presentationml.tags+xml"/>
  <Override PartName="/ppt/tags/tag507.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508.xml" ContentType="application/vnd.openxmlformats-officedocument.presentationml.tags+xml"/>
  <Override PartName="/ppt/tags/tag509.xml" ContentType="application/vnd.openxmlformats-officedocument.presentationml.tags+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510.xml" ContentType="application/vnd.openxmlformats-officedocument.presentationml.tags+xml"/>
  <Override PartName="/ppt/tags/tag511.xml" ContentType="application/vnd.openxmlformats-officedocument.presentationml.tags+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32" r:id="rId6"/>
    <p:sldMasterId id="2147483768" r:id="rId7"/>
    <p:sldMasterId id="2147483804" r:id="rId8"/>
    <p:sldMasterId id="2147483842" r:id="rId9"/>
    <p:sldMasterId id="2147483879" r:id="rId10"/>
    <p:sldMasterId id="2147483917" r:id="rId11"/>
  </p:sldMasterIdLst>
  <p:notesMasterIdLst>
    <p:notesMasterId r:id="rId18"/>
  </p:notesMasterIdLst>
  <p:handoutMasterIdLst>
    <p:handoutMasterId r:id="rId19"/>
  </p:handoutMasterIdLst>
  <p:sldIdLst>
    <p:sldId id="4079" r:id="rId12"/>
    <p:sldId id="4075" r:id="rId13"/>
    <p:sldId id="4033" r:id="rId14"/>
    <p:sldId id="4070" r:id="rId15"/>
    <p:sldId id="4072" r:id="rId16"/>
    <p:sldId id="4073" r:id="rId17"/>
  </p:sldIdLst>
  <p:sldSz cx="12192000" cy="6858000"/>
  <p:notesSz cx="6797675" cy="9926638"/>
  <p:custDataLst>
    <p:tags r:id="rId20"/>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bereux, Claudie" initials="GC" lastIdx="2" clrIdx="0">
    <p:extLst>
      <p:ext uri="{19B8F6BF-5375-455C-9EA6-DF929625EA0E}">
        <p15:presenceInfo xmlns:p15="http://schemas.microsoft.com/office/powerpoint/2012/main" userId="S::claudie.gerbereux@dbschenker.com::cbaeece7-e041-4b84-83bb-b0e66ebf0a3f" providerId="AD"/>
      </p:ext>
    </p:extLst>
  </p:cmAuthor>
  <p:cmAuthor id="2" name="QUENETTE, Jean-Luc" initials="QJ" lastIdx="3" clrIdx="1">
    <p:extLst>
      <p:ext uri="{19B8F6BF-5375-455C-9EA6-DF929625EA0E}">
        <p15:presenceInfo xmlns:p15="http://schemas.microsoft.com/office/powerpoint/2012/main" userId="S::jean-luc.quenette@dbschenker.com::fdbef8e8-673d-4cd5-969d-b35d221b3e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74DA6-6A2A-4C91-9F69-CDA8ED5D35CB}" v="324" dt="2024-01-30T16:00:28.53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2" autoAdjust="0"/>
    <p:restoredTop sz="94249" autoAdjust="0"/>
  </p:normalViewPr>
  <p:slideViewPr>
    <p:cSldViewPr snapToGrid="0">
      <p:cViewPr varScale="1">
        <p:scale>
          <a:sx n="113" d="100"/>
          <a:sy n="113" d="100"/>
        </p:scale>
        <p:origin x="606" y="20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notesMaster" Target="notesMasters/notesMaster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ONNET, Pierre-Antoine" userId="0436985f-f25e-4ec1-8e34-9239419099a4" providerId="ADAL" clId="{DAC74DA6-6A2A-4C91-9F69-CDA8ED5D35CB}"/>
    <pc:docChg chg="undo redo custSel addSld delSld modSld sldOrd modMainMaster">
      <pc:chgData name="BESSONNET, Pierre-Antoine" userId="0436985f-f25e-4ec1-8e34-9239419099a4" providerId="ADAL" clId="{DAC74DA6-6A2A-4C91-9F69-CDA8ED5D35CB}" dt="2024-02-05T16:11:51.364" v="958" actId="20577"/>
      <pc:docMkLst>
        <pc:docMk/>
      </pc:docMkLst>
      <pc:sldChg chg="addSp delSp modSp mod">
        <pc:chgData name="BESSONNET, Pierre-Antoine" userId="0436985f-f25e-4ec1-8e34-9239419099a4" providerId="ADAL" clId="{DAC74DA6-6A2A-4C91-9F69-CDA8ED5D35CB}" dt="2024-02-05T16:11:51.364" v="958" actId="20577"/>
        <pc:sldMkLst>
          <pc:docMk/>
          <pc:sldMk cId="4027099394" sldId="4033"/>
        </pc:sldMkLst>
        <pc:spChg chg="add mod">
          <ac:chgData name="BESSONNET, Pierre-Antoine" userId="0436985f-f25e-4ec1-8e34-9239419099a4" providerId="ADAL" clId="{DAC74DA6-6A2A-4C91-9F69-CDA8ED5D35CB}" dt="2024-02-05T10:28:19.152" v="794"/>
          <ac:spMkLst>
            <pc:docMk/>
            <pc:sldMk cId="4027099394" sldId="4033"/>
            <ac:spMk id="4" creationId="{94D89071-38F6-07C5-992B-4389F9E53BAA}"/>
          </ac:spMkLst>
        </pc:spChg>
        <pc:spChg chg="add del mod">
          <ac:chgData name="BESSONNET, Pierre-Antoine" userId="0436985f-f25e-4ec1-8e34-9239419099a4" providerId="ADAL" clId="{DAC74DA6-6A2A-4C91-9F69-CDA8ED5D35CB}" dt="2024-02-05T16:11:18.746" v="945" actId="478"/>
          <ac:spMkLst>
            <pc:docMk/>
            <pc:sldMk cId="4027099394" sldId="4033"/>
            <ac:spMk id="9" creationId="{FF5D8D8E-3C1F-D443-FDAE-C30E6C075AF8}"/>
          </ac:spMkLst>
        </pc:spChg>
        <pc:spChg chg="add mod">
          <ac:chgData name="BESSONNET, Pierre-Antoine" userId="0436985f-f25e-4ec1-8e34-9239419099a4" providerId="ADAL" clId="{DAC74DA6-6A2A-4C91-9F69-CDA8ED5D35CB}" dt="2024-02-05T16:11:51.364" v="958" actId="20577"/>
          <ac:spMkLst>
            <pc:docMk/>
            <pc:sldMk cId="4027099394" sldId="4033"/>
            <ac:spMk id="11" creationId="{5BB28A90-D840-AB03-1D5E-CA0A8119B33C}"/>
          </ac:spMkLst>
        </pc:spChg>
        <pc:spChg chg="del mod">
          <ac:chgData name="BESSONNET, Pierre-Antoine" userId="0436985f-f25e-4ec1-8e34-9239419099a4" providerId="ADAL" clId="{DAC74DA6-6A2A-4C91-9F69-CDA8ED5D35CB}" dt="2024-02-05T10:32:29.130" v="861"/>
          <ac:spMkLst>
            <pc:docMk/>
            <pc:sldMk cId="4027099394" sldId="4033"/>
            <ac:spMk id="12" creationId="{BF946E7A-6647-455D-B3E4-52474B6FFFCF}"/>
          </ac:spMkLst>
        </pc:spChg>
        <pc:spChg chg="add del mod">
          <ac:chgData name="BESSONNET, Pierre-Antoine" userId="0436985f-f25e-4ec1-8e34-9239419099a4" providerId="ADAL" clId="{DAC74DA6-6A2A-4C91-9F69-CDA8ED5D35CB}" dt="2024-01-26T15:00:45.530" v="145" actId="478"/>
          <ac:spMkLst>
            <pc:docMk/>
            <pc:sldMk cId="4027099394" sldId="4033"/>
            <ac:spMk id="13" creationId="{4350F92A-87EF-B6EB-A6C9-5BA268D8A9D4}"/>
          </ac:spMkLst>
        </pc:spChg>
        <pc:spChg chg="add mod">
          <ac:chgData name="BESSONNET, Pierre-Antoine" userId="0436985f-f25e-4ec1-8e34-9239419099a4" providerId="ADAL" clId="{DAC74DA6-6A2A-4C91-9F69-CDA8ED5D35CB}" dt="2024-01-26T15:47:32.800" v="547" actId="13822"/>
          <ac:spMkLst>
            <pc:docMk/>
            <pc:sldMk cId="4027099394" sldId="4033"/>
            <ac:spMk id="14" creationId="{272FAE5D-6DF2-2375-138C-2DC3DA2BF7D9}"/>
          </ac:spMkLst>
        </pc:spChg>
        <pc:spChg chg="add mod">
          <ac:chgData name="BESSONNET, Pierre-Antoine" userId="0436985f-f25e-4ec1-8e34-9239419099a4" providerId="ADAL" clId="{DAC74DA6-6A2A-4C91-9F69-CDA8ED5D35CB}" dt="2024-01-26T15:47:36.045" v="548" actId="13822"/>
          <ac:spMkLst>
            <pc:docMk/>
            <pc:sldMk cId="4027099394" sldId="4033"/>
            <ac:spMk id="15" creationId="{85498C9D-E085-2854-BF50-0149622FC7A9}"/>
          </ac:spMkLst>
        </pc:spChg>
        <pc:spChg chg="add del mod">
          <ac:chgData name="BESSONNET, Pierre-Antoine" userId="0436985f-f25e-4ec1-8e34-9239419099a4" providerId="ADAL" clId="{DAC74DA6-6A2A-4C91-9F69-CDA8ED5D35CB}" dt="2024-02-05T10:28:18.382" v="793" actId="478"/>
          <ac:spMkLst>
            <pc:docMk/>
            <pc:sldMk cId="4027099394" sldId="4033"/>
            <ac:spMk id="17" creationId="{0A868139-C1E2-56A0-23B0-04D7A7AE5E6E}"/>
          </ac:spMkLst>
        </pc:spChg>
        <pc:picChg chg="add mod">
          <ac:chgData name="BESSONNET, Pierre-Antoine" userId="0436985f-f25e-4ec1-8e34-9239419099a4" providerId="ADAL" clId="{DAC74DA6-6A2A-4C91-9F69-CDA8ED5D35CB}" dt="2024-01-29T08:06:14.475" v="654"/>
          <ac:picMkLst>
            <pc:docMk/>
            <pc:sldMk cId="4027099394" sldId="4033"/>
            <ac:picMk id="2" creationId="{E04B7C99-E19F-12F9-2BB8-0132347162C8}"/>
          </ac:picMkLst>
        </pc:picChg>
        <pc:picChg chg="del">
          <ac:chgData name="BESSONNET, Pierre-Antoine" userId="0436985f-f25e-4ec1-8e34-9239419099a4" providerId="ADAL" clId="{DAC74DA6-6A2A-4C91-9F69-CDA8ED5D35CB}" dt="2024-01-29T08:06:13.861" v="653" actId="478"/>
          <ac:picMkLst>
            <pc:docMk/>
            <pc:sldMk cId="4027099394" sldId="4033"/>
            <ac:picMk id="9" creationId="{E3510052-407B-B33A-AA14-A5A414969FF5}"/>
          </ac:picMkLst>
        </pc:picChg>
        <pc:picChg chg="add mod">
          <ac:chgData name="BESSONNET, Pierre-Antoine" userId="0436985f-f25e-4ec1-8e34-9239419099a4" providerId="ADAL" clId="{DAC74DA6-6A2A-4C91-9F69-CDA8ED5D35CB}" dt="2024-01-26T14:57:24.233" v="34" actId="1036"/>
          <ac:picMkLst>
            <pc:docMk/>
            <pc:sldMk cId="4027099394" sldId="4033"/>
            <ac:picMk id="16" creationId="{760053B0-637E-37EF-9A74-4658A5DA8864}"/>
          </ac:picMkLst>
        </pc:picChg>
        <pc:picChg chg="add del mod">
          <ac:chgData name="BESSONNET, Pierre-Antoine" userId="0436985f-f25e-4ec1-8e34-9239419099a4" providerId="ADAL" clId="{DAC74DA6-6A2A-4C91-9F69-CDA8ED5D35CB}" dt="2024-01-26T15:27:49.374" v="249" actId="478"/>
          <ac:picMkLst>
            <pc:docMk/>
            <pc:sldMk cId="4027099394" sldId="4033"/>
            <ac:picMk id="18" creationId="{CDB29ACC-B2F9-D4D6-8D90-BC50AA8082CF}"/>
          </ac:picMkLst>
        </pc:picChg>
      </pc:sldChg>
      <pc:sldChg chg="addSp delSp modSp mod setBg">
        <pc:chgData name="BESSONNET, Pierre-Antoine" userId="0436985f-f25e-4ec1-8e34-9239419099a4" providerId="ADAL" clId="{DAC74DA6-6A2A-4C91-9F69-CDA8ED5D35CB}" dt="2024-02-05T16:11:49.086" v="957" actId="20577"/>
        <pc:sldMkLst>
          <pc:docMk/>
          <pc:sldMk cId="3295836306" sldId="4070"/>
        </pc:sldMkLst>
        <pc:spChg chg="add mod">
          <ac:chgData name="BESSONNET, Pierre-Antoine" userId="0436985f-f25e-4ec1-8e34-9239419099a4" providerId="ADAL" clId="{DAC74DA6-6A2A-4C91-9F69-CDA8ED5D35CB}" dt="2024-02-05T10:28:24.895" v="796"/>
          <ac:spMkLst>
            <pc:docMk/>
            <pc:sldMk cId="3295836306" sldId="4070"/>
            <ac:spMk id="4" creationId="{76489CC0-4BC3-27C3-CCAA-FFEFC8FDBA16}"/>
          </ac:spMkLst>
        </pc:spChg>
        <pc:spChg chg="add del mod">
          <ac:chgData name="BESSONNET, Pierre-Antoine" userId="0436985f-f25e-4ec1-8e34-9239419099a4" providerId="ADAL" clId="{DAC74DA6-6A2A-4C91-9F69-CDA8ED5D35CB}" dt="2024-02-05T10:32:36.283" v="863" actId="478"/>
          <ac:spMkLst>
            <pc:docMk/>
            <pc:sldMk cId="3295836306" sldId="4070"/>
            <ac:spMk id="7" creationId="{467B4B68-4FD8-7EFD-8AAE-7761643E2AA5}"/>
          </ac:spMkLst>
        </pc:spChg>
        <pc:spChg chg="add mod">
          <ac:chgData name="BESSONNET, Pierre-Antoine" userId="0436985f-f25e-4ec1-8e34-9239419099a4" providerId="ADAL" clId="{DAC74DA6-6A2A-4C91-9F69-CDA8ED5D35CB}" dt="2024-02-05T16:11:49.086" v="957" actId="20577"/>
          <ac:spMkLst>
            <pc:docMk/>
            <pc:sldMk cId="3295836306" sldId="4070"/>
            <ac:spMk id="7" creationId="{B155CA19-8BE2-B7E3-6A8C-A97EE270AA53}"/>
          </ac:spMkLst>
        </pc:spChg>
        <pc:spChg chg="add del mod">
          <ac:chgData name="BESSONNET, Pierre-Antoine" userId="0436985f-f25e-4ec1-8e34-9239419099a4" providerId="ADAL" clId="{DAC74DA6-6A2A-4C91-9F69-CDA8ED5D35CB}" dt="2024-02-05T16:11:24.487" v="947" actId="478"/>
          <ac:spMkLst>
            <pc:docMk/>
            <pc:sldMk cId="3295836306" sldId="4070"/>
            <ac:spMk id="11" creationId="{D67DC8BE-E20A-4A59-58C5-4D121381A524}"/>
          </ac:spMkLst>
        </pc:spChg>
        <pc:spChg chg="del mod">
          <ac:chgData name="BESSONNET, Pierre-Antoine" userId="0436985f-f25e-4ec1-8e34-9239419099a4" providerId="ADAL" clId="{DAC74DA6-6A2A-4C91-9F69-CDA8ED5D35CB}" dt="2024-02-05T10:32:42.598" v="885"/>
          <ac:spMkLst>
            <pc:docMk/>
            <pc:sldMk cId="3295836306" sldId="4070"/>
            <ac:spMk id="12" creationId="{BF946E7A-6647-455D-B3E4-52474B6FFFCF}"/>
          </ac:spMkLst>
        </pc:spChg>
        <pc:spChg chg="add del mod">
          <ac:chgData name="BESSONNET, Pierre-Antoine" userId="0436985f-f25e-4ec1-8e34-9239419099a4" providerId="ADAL" clId="{DAC74DA6-6A2A-4C91-9F69-CDA8ED5D35CB}" dt="2024-01-26T15:00:48.353" v="146" actId="478"/>
          <ac:spMkLst>
            <pc:docMk/>
            <pc:sldMk cId="3295836306" sldId="4070"/>
            <ac:spMk id="13" creationId="{8E388BB2-489E-00BE-72E4-D7D433DAC101}"/>
          </ac:spMkLst>
        </pc:spChg>
        <pc:spChg chg="add mod">
          <ac:chgData name="BESSONNET, Pierre-Antoine" userId="0436985f-f25e-4ec1-8e34-9239419099a4" providerId="ADAL" clId="{DAC74DA6-6A2A-4C91-9F69-CDA8ED5D35CB}" dt="2024-01-26T15:45:48.521" v="522" actId="13822"/>
          <ac:spMkLst>
            <pc:docMk/>
            <pc:sldMk cId="3295836306" sldId="4070"/>
            <ac:spMk id="14" creationId="{8B6E8A40-D77A-2269-60B2-191F8CC9BB19}"/>
          </ac:spMkLst>
        </pc:spChg>
        <pc:spChg chg="add mod">
          <ac:chgData name="BESSONNET, Pierre-Antoine" userId="0436985f-f25e-4ec1-8e34-9239419099a4" providerId="ADAL" clId="{DAC74DA6-6A2A-4C91-9F69-CDA8ED5D35CB}" dt="2024-01-26T15:46:34.559" v="536" actId="207"/>
          <ac:spMkLst>
            <pc:docMk/>
            <pc:sldMk cId="3295836306" sldId="4070"/>
            <ac:spMk id="17" creationId="{BAE89234-125C-5A5A-B01A-0435FCDEEFC3}"/>
          </ac:spMkLst>
        </pc:spChg>
        <pc:spChg chg="add mod">
          <ac:chgData name="BESSONNET, Pierre-Antoine" userId="0436985f-f25e-4ec1-8e34-9239419099a4" providerId="ADAL" clId="{DAC74DA6-6A2A-4C91-9F69-CDA8ED5D35CB}" dt="2024-01-26T15:46:36.878" v="537" actId="207"/>
          <ac:spMkLst>
            <pc:docMk/>
            <pc:sldMk cId="3295836306" sldId="4070"/>
            <ac:spMk id="18" creationId="{95FB2B4A-F384-A470-13A9-A8C1CC1B77FE}"/>
          </ac:spMkLst>
        </pc:spChg>
        <pc:spChg chg="add mod">
          <ac:chgData name="BESSONNET, Pierre-Antoine" userId="0436985f-f25e-4ec1-8e34-9239419099a4" providerId="ADAL" clId="{DAC74DA6-6A2A-4C91-9F69-CDA8ED5D35CB}" dt="2024-01-26T15:46:40.078" v="538" actId="207"/>
          <ac:spMkLst>
            <pc:docMk/>
            <pc:sldMk cId="3295836306" sldId="4070"/>
            <ac:spMk id="19" creationId="{F43776AC-92A0-5A10-6D64-2FD9D46E871B}"/>
          </ac:spMkLst>
        </pc:spChg>
        <pc:spChg chg="add mod">
          <ac:chgData name="BESSONNET, Pierre-Antoine" userId="0436985f-f25e-4ec1-8e34-9239419099a4" providerId="ADAL" clId="{DAC74DA6-6A2A-4C91-9F69-CDA8ED5D35CB}" dt="2024-01-26T15:46:26.768" v="533" actId="207"/>
          <ac:spMkLst>
            <pc:docMk/>
            <pc:sldMk cId="3295836306" sldId="4070"/>
            <ac:spMk id="20" creationId="{2E5EA359-4537-6579-8EDA-D64E399ED59A}"/>
          </ac:spMkLst>
        </pc:spChg>
        <pc:spChg chg="add mod">
          <ac:chgData name="BESSONNET, Pierre-Antoine" userId="0436985f-f25e-4ec1-8e34-9239419099a4" providerId="ADAL" clId="{DAC74DA6-6A2A-4C91-9F69-CDA8ED5D35CB}" dt="2024-01-26T15:46:29.271" v="534" actId="207"/>
          <ac:spMkLst>
            <pc:docMk/>
            <pc:sldMk cId="3295836306" sldId="4070"/>
            <ac:spMk id="21" creationId="{0ADEAE7A-E606-1CD9-6592-AF96C4FA1696}"/>
          </ac:spMkLst>
        </pc:spChg>
        <pc:spChg chg="add mod">
          <ac:chgData name="BESSONNET, Pierre-Antoine" userId="0436985f-f25e-4ec1-8e34-9239419099a4" providerId="ADAL" clId="{DAC74DA6-6A2A-4C91-9F69-CDA8ED5D35CB}" dt="2024-01-26T15:46:31.626" v="535" actId="207"/>
          <ac:spMkLst>
            <pc:docMk/>
            <pc:sldMk cId="3295836306" sldId="4070"/>
            <ac:spMk id="22" creationId="{BAFD31B7-7E88-1621-31E9-BF9A69394C1D}"/>
          </ac:spMkLst>
        </pc:spChg>
        <pc:spChg chg="add mod">
          <ac:chgData name="BESSONNET, Pierre-Antoine" userId="0436985f-f25e-4ec1-8e34-9239419099a4" providerId="ADAL" clId="{DAC74DA6-6A2A-4C91-9F69-CDA8ED5D35CB}" dt="2024-01-26T15:46:45.814" v="539" actId="1076"/>
          <ac:spMkLst>
            <pc:docMk/>
            <pc:sldMk cId="3295836306" sldId="4070"/>
            <ac:spMk id="23" creationId="{200325EF-08DB-DDB5-438F-0CDBC50FAEF3}"/>
          </ac:spMkLst>
        </pc:spChg>
        <pc:spChg chg="add mod">
          <ac:chgData name="BESSONNET, Pierre-Antoine" userId="0436985f-f25e-4ec1-8e34-9239419099a4" providerId="ADAL" clId="{DAC74DA6-6A2A-4C91-9F69-CDA8ED5D35CB}" dt="2024-01-26T15:47:20.420" v="546" actId="1076"/>
          <ac:spMkLst>
            <pc:docMk/>
            <pc:sldMk cId="3295836306" sldId="4070"/>
            <ac:spMk id="24" creationId="{A3CD6256-6392-3150-77A8-CA3ECFD2E1BA}"/>
          </ac:spMkLst>
        </pc:spChg>
        <pc:spChg chg="add del mod">
          <ac:chgData name="BESSONNET, Pierre-Antoine" userId="0436985f-f25e-4ec1-8e34-9239419099a4" providerId="ADAL" clId="{DAC74DA6-6A2A-4C91-9F69-CDA8ED5D35CB}" dt="2024-02-05T10:28:24.124" v="795" actId="478"/>
          <ac:spMkLst>
            <pc:docMk/>
            <pc:sldMk cId="3295836306" sldId="4070"/>
            <ac:spMk id="25" creationId="{0D6020A1-C2E7-1F34-90DA-8B48B2F6469B}"/>
          </ac:spMkLst>
        </pc:spChg>
        <pc:graphicFrameChg chg="add mod">
          <ac:chgData name="BESSONNET, Pierre-Antoine" userId="0436985f-f25e-4ec1-8e34-9239419099a4" providerId="ADAL" clId="{DAC74DA6-6A2A-4C91-9F69-CDA8ED5D35CB}" dt="2024-01-26T15:46:54.165" v="541" actId="1076"/>
          <ac:graphicFrameMkLst>
            <pc:docMk/>
            <pc:sldMk cId="3295836306" sldId="4070"/>
            <ac:graphicFrameMk id="15" creationId="{CF0D1B6E-660E-3635-4B2D-FBEAE9575B32}"/>
          </ac:graphicFrameMkLst>
        </pc:graphicFrameChg>
        <pc:graphicFrameChg chg="add mod">
          <ac:chgData name="BESSONNET, Pierre-Antoine" userId="0436985f-f25e-4ec1-8e34-9239419099a4" providerId="ADAL" clId="{DAC74DA6-6A2A-4C91-9F69-CDA8ED5D35CB}" dt="2024-01-26T15:47:15.935" v="545" actId="1076"/>
          <ac:graphicFrameMkLst>
            <pc:docMk/>
            <pc:sldMk cId="3295836306" sldId="4070"/>
            <ac:graphicFrameMk id="16" creationId="{4706E52F-24E5-7F17-044C-A02F9A39F129}"/>
          </ac:graphicFrameMkLst>
        </pc:graphicFrameChg>
        <pc:picChg chg="add mod">
          <ac:chgData name="BESSONNET, Pierre-Antoine" userId="0436985f-f25e-4ec1-8e34-9239419099a4" providerId="ADAL" clId="{DAC74DA6-6A2A-4C91-9F69-CDA8ED5D35CB}" dt="2024-01-29T08:06:18.189" v="656"/>
          <ac:picMkLst>
            <pc:docMk/>
            <pc:sldMk cId="3295836306" sldId="4070"/>
            <ac:picMk id="2" creationId="{D82C8D0B-880C-33B4-EB10-A5AB695BFD46}"/>
          </ac:picMkLst>
        </pc:picChg>
        <pc:picChg chg="del">
          <ac:chgData name="BESSONNET, Pierre-Antoine" userId="0436985f-f25e-4ec1-8e34-9239419099a4" providerId="ADAL" clId="{DAC74DA6-6A2A-4C91-9F69-CDA8ED5D35CB}" dt="2024-01-29T08:06:17.622" v="655" actId="478"/>
          <ac:picMkLst>
            <pc:docMk/>
            <pc:sldMk cId="3295836306" sldId="4070"/>
            <ac:picMk id="11" creationId="{A16208EA-98BA-4AA6-9A15-7071C5E94516}"/>
          </ac:picMkLst>
        </pc:picChg>
        <pc:picChg chg="add del mod">
          <ac:chgData name="BESSONNET, Pierre-Antoine" userId="0436985f-f25e-4ec1-8e34-9239419099a4" providerId="ADAL" clId="{DAC74DA6-6A2A-4C91-9F69-CDA8ED5D35CB}" dt="2024-01-26T15:27:47.965" v="248" actId="478"/>
          <ac:picMkLst>
            <pc:docMk/>
            <pc:sldMk cId="3295836306" sldId="4070"/>
            <ac:picMk id="26" creationId="{1E1A8B82-A1E4-E515-A457-8950F647CF0C}"/>
          </ac:picMkLst>
        </pc:picChg>
        <pc:picChg chg="add del mod">
          <ac:chgData name="BESSONNET, Pierre-Antoine" userId="0436985f-f25e-4ec1-8e34-9239419099a4" providerId="ADAL" clId="{DAC74DA6-6A2A-4C91-9F69-CDA8ED5D35CB}" dt="2024-01-26T15:33:40.216" v="340" actId="478"/>
          <ac:picMkLst>
            <pc:docMk/>
            <pc:sldMk cId="3295836306" sldId="4070"/>
            <ac:picMk id="28" creationId="{78A11F85-B18F-15FF-D9BB-EDB2CD2775DB}"/>
          </ac:picMkLst>
        </pc:picChg>
      </pc:sldChg>
      <pc:sldChg chg="addSp delSp modSp add del mod">
        <pc:chgData name="BESSONNET, Pierre-Antoine" userId="0436985f-f25e-4ec1-8e34-9239419099a4" providerId="ADAL" clId="{DAC74DA6-6A2A-4C91-9F69-CDA8ED5D35CB}" dt="2024-01-30T16:04:29.789" v="776" actId="47"/>
        <pc:sldMkLst>
          <pc:docMk/>
          <pc:sldMk cId="461576099" sldId="4071"/>
        </pc:sldMkLst>
        <pc:picChg chg="add mod">
          <ac:chgData name="BESSONNET, Pierre-Antoine" userId="0436985f-f25e-4ec1-8e34-9239419099a4" providerId="ADAL" clId="{DAC74DA6-6A2A-4C91-9F69-CDA8ED5D35CB}" dt="2024-01-29T08:06:42.344" v="666"/>
          <ac:picMkLst>
            <pc:docMk/>
            <pc:sldMk cId="461576099" sldId="4071"/>
            <ac:picMk id="2" creationId="{CB46329D-B67D-D505-44AC-F492C9E63E92}"/>
          </ac:picMkLst>
        </pc:picChg>
        <pc:picChg chg="mod modCrop">
          <ac:chgData name="BESSONNET, Pierre-Antoine" userId="0436985f-f25e-4ec1-8e34-9239419099a4" providerId="ADAL" clId="{DAC74DA6-6A2A-4C91-9F69-CDA8ED5D35CB}" dt="2024-01-26T15:35:33.415" v="461" actId="1076"/>
          <ac:picMkLst>
            <pc:docMk/>
            <pc:sldMk cId="461576099" sldId="4071"/>
            <ac:picMk id="4" creationId="{3784F4C6-D213-DC7F-61B3-F9159D67268A}"/>
          </ac:picMkLst>
        </pc:picChg>
        <pc:picChg chg="del">
          <ac:chgData name="BESSONNET, Pierre-Antoine" userId="0436985f-f25e-4ec1-8e34-9239419099a4" providerId="ADAL" clId="{DAC74DA6-6A2A-4C91-9F69-CDA8ED5D35CB}" dt="2024-01-29T08:06:41.797" v="665" actId="478"/>
          <ac:picMkLst>
            <pc:docMk/>
            <pc:sldMk cId="461576099" sldId="4071"/>
            <ac:picMk id="11" creationId="{A7254587-328C-420C-209E-310001E3905A}"/>
          </ac:picMkLst>
        </pc:picChg>
      </pc:sldChg>
      <pc:sldChg chg="addSp delSp modSp mod">
        <pc:chgData name="BESSONNET, Pierre-Antoine" userId="0436985f-f25e-4ec1-8e34-9239419099a4" providerId="ADAL" clId="{DAC74DA6-6A2A-4C91-9F69-CDA8ED5D35CB}" dt="2024-02-05T16:11:46.244" v="956" actId="20577"/>
        <pc:sldMkLst>
          <pc:docMk/>
          <pc:sldMk cId="84620938" sldId="4072"/>
        </pc:sldMkLst>
        <pc:spChg chg="add mod">
          <ac:chgData name="BESSONNET, Pierre-Antoine" userId="0436985f-f25e-4ec1-8e34-9239419099a4" providerId="ADAL" clId="{DAC74DA6-6A2A-4C91-9F69-CDA8ED5D35CB}" dt="2024-02-05T10:28:29.583" v="798"/>
          <ac:spMkLst>
            <pc:docMk/>
            <pc:sldMk cId="84620938" sldId="4072"/>
            <ac:spMk id="4" creationId="{A92FAA9B-0EE5-044F-6589-05535B040812}"/>
          </ac:spMkLst>
        </pc:spChg>
        <pc:spChg chg="add del mod">
          <ac:chgData name="BESSONNET, Pierre-Antoine" userId="0436985f-f25e-4ec1-8e34-9239419099a4" providerId="ADAL" clId="{DAC74DA6-6A2A-4C91-9F69-CDA8ED5D35CB}" dt="2024-02-05T16:11:30.092" v="949" actId="478"/>
          <ac:spMkLst>
            <pc:docMk/>
            <pc:sldMk cId="84620938" sldId="4072"/>
            <ac:spMk id="7" creationId="{AECC01F7-205D-97B2-0F84-3A2D3A4096CB}"/>
          </ac:spMkLst>
        </pc:spChg>
        <pc:spChg chg="mod">
          <ac:chgData name="BESSONNET, Pierre-Antoine" userId="0436985f-f25e-4ec1-8e34-9239419099a4" providerId="ADAL" clId="{DAC74DA6-6A2A-4C91-9F69-CDA8ED5D35CB}" dt="2024-01-26T15:28:01.564" v="268" actId="1035"/>
          <ac:spMkLst>
            <pc:docMk/>
            <pc:sldMk cId="84620938" sldId="4072"/>
            <ac:spMk id="8" creationId="{250AD4CE-E741-4BB6-B9C5-D51707AFDEA8}"/>
          </ac:spMkLst>
        </pc:spChg>
        <pc:spChg chg="add mod">
          <ac:chgData name="BESSONNET, Pierre-Antoine" userId="0436985f-f25e-4ec1-8e34-9239419099a4" providerId="ADAL" clId="{DAC74DA6-6A2A-4C91-9F69-CDA8ED5D35CB}" dt="2024-02-05T16:11:46.244" v="956" actId="20577"/>
          <ac:spMkLst>
            <pc:docMk/>
            <pc:sldMk cId="84620938" sldId="4072"/>
            <ac:spMk id="11" creationId="{DD5934FB-068E-FD37-E99C-57123095C6F1}"/>
          </ac:spMkLst>
        </pc:spChg>
        <pc:spChg chg="del mod">
          <ac:chgData name="BESSONNET, Pierre-Antoine" userId="0436985f-f25e-4ec1-8e34-9239419099a4" providerId="ADAL" clId="{DAC74DA6-6A2A-4C91-9F69-CDA8ED5D35CB}" dt="2024-02-05T10:32:48.768" v="887"/>
          <ac:spMkLst>
            <pc:docMk/>
            <pc:sldMk cId="84620938" sldId="4072"/>
            <ac:spMk id="12" creationId="{BF946E7A-6647-455D-B3E4-52474B6FFFCF}"/>
          </ac:spMkLst>
        </pc:spChg>
        <pc:spChg chg="add del mod">
          <ac:chgData name="BESSONNET, Pierre-Antoine" userId="0436985f-f25e-4ec1-8e34-9239419099a4" providerId="ADAL" clId="{DAC74DA6-6A2A-4C91-9F69-CDA8ED5D35CB}" dt="2024-01-26T15:00:50.532" v="147" actId="478"/>
          <ac:spMkLst>
            <pc:docMk/>
            <pc:sldMk cId="84620938" sldId="4072"/>
            <ac:spMk id="13" creationId="{8DDF3E7A-43A0-F4B5-8AD2-37AF6D9733B6}"/>
          </ac:spMkLst>
        </pc:spChg>
        <pc:spChg chg="add mod">
          <ac:chgData name="BESSONNET, Pierre-Antoine" userId="0436985f-f25e-4ec1-8e34-9239419099a4" providerId="ADAL" clId="{DAC74DA6-6A2A-4C91-9F69-CDA8ED5D35CB}" dt="2024-01-26T15:44:56.670" v="513" actId="13822"/>
          <ac:spMkLst>
            <pc:docMk/>
            <pc:sldMk cId="84620938" sldId="4072"/>
            <ac:spMk id="15" creationId="{2EE48FDC-E0C5-52DC-496A-4A07D6359A09}"/>
          </ac:spMkLst>
        </pc:spChg>
        <pc:spChg chg="add mod">
          <ac:chgData name="BESSONNET, Pierre-Antoine" userId="0436985f-f25e-4ec1-8e34-9239419099a4" providerId="ADAL" clId="{DAC74DA6-6A2A-4C91-9F69-CDA8ED5D35CB}" dt="2024-01-26T15:45:10.215" v="515" actId="1076"/>
          <ac:spMkLst>
            <pc:docMk/>
            <pc:sldMk cId="84620938" sldId="4072"/>
            <ac:spMk id="16" creationId="{34EE400C-093B-0ADA-2869-38E2E3352599}"/>
          </ac:spMkLst>
        </pc:spChg>
        <pc:spChg chg="add mod">
          <ac:chgData name="BESSONNET, Pierre-Antoine" userId="0436985f-f25e-4ec1-8e34-9239419099a4" providerId="ADAL" clId="{DAC74DA6-6A2A-4C91-9F69-CDA8ED5D35CB}" dt="2024-01-26T15:28:01.564" v="268" actId="1035"/>
          <ac:spMkLst>
            <pc:docMk/>
            <pc:sldMk cId="84620938" sldId="4072"/>
            <ac:spMk id="17" creationId="{E638A422-2F07-4CF7-154B-D841FBFF6C25}"/>
          </ac:spMkLst>
        </pc:spChg>
        <pc:spChg chg="add mod">
          <ac:chgData name="BESSONNET, Pierre-Antoine" userId="0436985f-f25e-4ec1-8e34-9239419099a4" providerId="ADAL" clId="{DAC74DA6-6A2A-4C91-9F69-CDA8ED5D35CB}" dt="2024-01-26T15:28:01.564" v="268" actId="1035"/>
          <ac:spMkLst>
            <pc:docMk/>
            <pc:sldMk cId="84620938" sldId="4072"/>
            <ac:spMk id="18" creationId="{310AC0BB-274F-77BC-4D63-E87179F3EC41}"/>
          </ac:spMkLst>
        </pc:spChg>
        <pc:spChg chg="add mod">
          <ac:chgData name="BESSONNET, Pierre-Antoine" userId="0436985f-f25e-4ec1-8e34-9239419099a4" providerId="ADAL" clId="{DAC74DA6-6A2A-4C91-9F69-CDA8ED5D35CB}" dt="2024-01-26T15:28:01.564" v="268" actId="1035"/>
          <ac:spMkLst>
            <pc:docMk/>
            <pc:sldMk cId="84620938" sldId="4072"/>
            <ac:spMk id="19" creationId="{9A605951-8DFC-988B-C0CC-CA787BE96E35}"/>
          </ac:spMkLst>
        </pc:spChg>
        <pc:spChg chg="add mod">
          <ac:chgData name="BESSONNET, Pierre-Antoine" userId="0436985f-f25e-4ec1-8e34-9239419099a4" providerId="ADAL" clId="{DAC74DA6-6A2A-4C91-9F69-CDA8ED5D35CB}" dt="2024-01-26T15:28:01.564" v="268" actId="1035"/>
          <ac:spMkLst>
            <pc:docMk/>
            <pc:sldMk cId="84620938" sldId="4072"/>
            <ac:spMk id="20" creationId="{4112B4FC-9AAA-F6DC-FD03-94F7B5D8B4A0}"/>
          </ac:spMkLst>
        </pc:spChg>
        <pc:spChg chg="add mod">
          <ac:chgData name="BESSONNET, Pierre-Antoine" userId="0436985f-f25e-4ec1-8e34-9239419099a4" providerId="ADAL" clId="{DAC74DA6-6A2A-4C91-9F69-CDA8ED5D35CB}" dt="2024-01-26T15:28:01.564" v="268" actId="1035"/>
          <ac:spMkLst>
            <pc:docMk/>
            <pc:sldMk cId="84620938" sldId="4072"/>
            <ac:spMk id="21" creationId="{71E82CB1-7832-5A8E-8282-BBDE9ABABF22}"/>
          </ac:spMkLst>
        </pc:spChg>
        <pc:spChg chg="add mod">
          <ac:chgData name="BESSONNET, Pierre-Antoine" userId="0436985f-f25e-4ec1-8e34-9239419099a4" providerId="ADAL" clId="{DAC74DA6-6A2A-4C91-9F69-CDA8ED5D35CB}" dt="2024-01-26T15:45:27.478" v="519" actId="1076"/>
          <ac:spMkLst>
            <pc:docMk/>
            <pc:sldMk cId="84620938" sldId="4072"/>
            <ac:spMk id="22" creationId="{E6613224-4C09-5824-81F6-C4EEFBB38000}"/>
          </ac:spMkLst>
        </pc:spChg>
        <pc:spChg chg="add mod">
          <ac:chgData name="BESSONNET, Pierre-Antoine" userId="0436985f-f25e-4ec1-8e34-9239419099a4" providerId="ADAL" clId="{DAC74DA6-6A2A-4C91-9F69-CDA8ED5D35CB}" dt="2024-01-26T15:45:30.764" v="520" actId="1076"/>
          <ac:spMkLst>
            <pc:docMk/>
            <pc:sldMk cId="84620938" sldId="4072"/>
            <ac:spMk id="23" creationId="{8BEF590B-B143-0DAB-06BD-34B403F0B1AB}"/>
          </ac:spMkLst>
        </pc:spChg>
        <pc:spChg chg="add del mod">
          <ac:chgData name="BESSONNET, Pierre-Antoine" userId="0436985f-f25e-4ec1-8e34-9239419099a4" providerId="ADAL" clId="{DAC74DA6-6A2A-4C91-9F69-CDA8ED5D35CB}" dt="2024-02-05T10:28:28.748" v="797" actId="478"/>
          <ac:spMkLst>
            <pc:docMk/>
            <pc:sldMk cId="84620938" sldId="4072"/>
            <ac:spMk id="24" creationId="{30BAA164-F15A-9AB9-C3BD-0B55248C76B7}"/>
          </ac:spMkLst>
        </pc:spChg>
        <pc:graphicFrameChg chg="add mod">
          <ac:chgData name="BESSONNET, Pierre-Antoine" userId="0436985f-f25e-4ec1-8e34-9239419099a4" providerId="ADAL" clId="{DAC74DA6-6A2A-4C91-9F69-CDA8ED5D35CB}" dt="2024-01-26T15:28:01.564" v="268" actId="1035"/>
          <ac:graphicFrameMkLst>
            <pc:docMk/>
            <pc:sldMk cId="84620938" sldId="4072"/>
            <ac:graphicFrameMk id="14" creationId="{215D3E44-9F4A-4CDC-6911-E10EF520354F}"/>
          </ac:graphicFrameMkLst>
        </pc:graphicFrameChg>
        <pc:picChg chg="add mod">
          <ac:chgData name="BESSONNET, Pierre-Antoine" userId="0436985f-f25e-4ec1-8e34-9239419099a4" providerId="ADAL" clId="{DAC74DA6-6A2A-4C91-9F69-CDA8ED5D35CB}" dt="2024-01-29T08:06:22.166" v="658"/>
          <ac:picMkLst>
            <pc:docMk/>
            <pc:sldMk cId="84620938" sldId="4072"/>
            <ac:picMk id="2" creationId="{EC3B2229-4074-01FC-5879-394F070C8516}"/>
          </ac:picMkLst>
        </pc:picChg>
        <pc:picChg chg="del">
          <ac:chgData name="BESSONNET, Pierre-Antoine" userId="0436985f-f25e-4ec1-8e34-9239419099a4" providerId="ADAL" clId="{DAC74DA6-6A2A-4C91-9F69-CDA8ED5D35CB}" dt="2024-01-29T08:06:21.153" v="657" actId="478"/>
          <ac:picMkLst>
            <pc:docMk/>
            <pc:sldMk cId="84620938" sldId="4072"/>
            <ac:picMk id="11" creationId="{186FBCC7-8B5E-BDFE-9376-699300F56CC4}"/>
          </ac:picMkLst>
        </pc:picChg>
        <pc:picChg chg="add del mod">
          <ac:chgData name="BESSONNET, Pierre-Antoine" userId="0436985f-f25e-4ec1-8e34-9239419099a4" providerId="ADAL" clId="{DAC74DA6-6A2A-4C91-9F69-CDA8ED5D35CB}" dt="2024-01-26T15:27:53.860" v="251" actId="478"/>
          <ac:picMkLst>
            <pc:docMk/>
            <pc:sldMk cId="84620938" sldId="4072"/>
            <ac:picMk id="25" creationId="{3000826E-6C97-57BF-FF4F-43EC9E162313}"/>
          </ac:picMkLst>
        </pc:picChg>
      </pc:sldChg>
      <pc:sldChg chg="addSp delSp modSp mod">
        <pc:chgData name="BESSONNET, Pierre-Antoine" userId="0436985f-f25e-4ec1-8e34-9239419099a4" providerId="ADAL" clId="{DAC74DA6-6A2A-4C91-9F69-CDA8ED5D35CB}" dt="2024-02-05T16:11:42.756" v="955" actId="20577"/>
        <pc:sldMkLst>
          <pc:docMk/>
          <pc:sldMk cId="2286926356" sldId="4073"/>
        </pc:sldMkLst>
        <pc:spChg chg="add mod">
          <ac:chgData name="BESSONNET, Pierre-Antoine" userId="0436985f-f25e-4ec1-8e34-9239419099a4" providerId="ADAL" clId="{DAC74DA6-6A2A-4C91-9F69-CDA8ED5D35CB}" dt="2024-02-05T10:28:35.331" v="800"/>
          <ac:spMkLst>
            <pc:docMk/>
            <pc:sldMk cId="2286926356" sldId="4073"/>
            <ac:spMk id="4" creationId="{706DECB7-4009-82E6-9F51-85CC7A6DDFE6}"/>
          </ac:spMkLst>
        </pc:spChg>
        <pc:spChg chg="add del mod">
          <ac:chgData name="BESSONNET, Pierre-Antoine" userId="0436985f-f25e-4ec1-8e34-9239419099a4" providerId="ADAL" clId="{DAC74DA6-6A2A-4C91-9F69-CDA8ED5D35CB}" dt="2024-02-05T16:11:36.362" v="951" actId="478"/>
          <ac:spMkLst>
            <pc:docMk/>
            <pc:sldMk cId="2286926356" sldId="4073"/>
            <ac:spMk id="7" creationId="{C210AF18-1FCF-BBA2-78FA-E7EB0654D6F8}"/>
          </ac:spMkLst>
        </pc:spChg>
        <pc:spChg chg="mod">
          <ac:chgData name="BESSONNET, Pierre-Antoine" userId="0436985f-f25e-4ec1-8e34-9239419099a4" providerId="ADAL" clId="{DAC74DA6-6A2A-4C91-9F69-CDA8ED5D35CB}" dt="2024-01-26T15:00:11.378" v="126" actId="1036"/>
          <ac:spMkLst>
            <pc:docMk/>
            <pc:sldMk cId="2286926356" sldId="4073"/>
            <ac:spMk id="8" creationId="{250AD4CE-E741-4BB6-B9C5-D51707AFDEA8}"/>
          </ac:spMkLst>
        </pc:spChg>
        <pc:spChg chg="add mod">
          <ac:chgData name="BESSONNET, Pierre-Antoine" userId="0436985f-f25e-4ec1-8e34-9239419099a4" providerId="ADAL" clId="{DAC74DA6-6A2A-4C91-9F69-CDA8ED5D35CB}" dt="2024-02-05T16:11:42.756" v="955" actId="20577"/>
          <ac:spMkLst>
            <pc:docMk/>
            <pc:sldMk cId="2286926356" sldId="4073"/>
            <ac:spMk id="11" creationId="{20CD765A-90B6-76AC-5147-B74A57981AB8}"/>
          </ac:spMkLst>
        </pc:spChg>
        <pc:spChg chg="del mod">
          <ac:chgData name="BESSONNET, Pierre-Antoine" userId="0436985f-f25e-4ec1-8e34-9239419099a4" providerId="ADAL" clId="{DAC74DA6-6A2A-4C91-9F69-CDA8ED5D35CB}" dt="2024-02-05T10:32:54.909" v="889"/>
          <ac:spMkLst>
            <pc:docMk/>
            <pc:sldMk cId="2286926356" sldId="4073"/>
            <ac:spMk id="12" creationId="{BF946E7A-6647-455D-B3E4-52474B6FFFCF}"/>
          </ac:spMkLst>
        </pc:spChg>
        <pc:spChg chg="add mod">
          <ac:chgData name="BESSONNET, Pierre-Antoine" userId="0436985f-f25e-4ec1-8e34-9239419099a4" providerId="ADAL" clId="{DAC74DA6-6A2A-4C91-9F69-CDA8ED5D35CB}" dt="2024-01-26T15:45:39.614" v="521" actId="13822"/>
          <ac:spMkLst>
            <pc:docMk/>
            <pc:sldMk cId="2286926356" sldId="4073"/>
            <ac:spMk id="15" creationId="{43359255-6EF5-E8FC-6827-7C8AA8146C27}"/>
          </ac:spMkLst>
        </pc:spChg>
        <pc:spChg chg="add mod">
          <ac:chgData name="BESSONNET, Pierre-Antoine" userId="0436985f-f25e-4ec1-8e34-9239419099a4" providerId="ADAL" clId="{DAC74DA6-6A2A-4C91-9F69-CDA8ED5D35CB}" dt="2024-01-26T15:44:34.462" v="512" actId="1076"/>
          <ac:spMkLst>
            <pc:docMk/>
            <pc:sldMk cId="2286926356" sldId="4073"/>
            <ac:spMk id="16" creationId="{A929E05B-5C76-6E5E-DAE0-D02DA2A1BD20}"/>
          </ac:spMkLst>
        </pc:spChg>
        <pc:spChg chg="add mod">
          <ac:chgData name="BESSONNET, Pierre-Antoine" userId="0436985f-f25e-4ec1-8e34-9239419099a4" providerId="ADAL" clId="{DAC74DA6-6A2A-4C91-9F69-CDA8ED5D35CB}" dt="2024-01-26T15:44:32.087" v="511" actId="1076"/>
          <ac:spMkLst>
            <pc:docMk/>
            <pc:sldMk cId="2286926356" sldId="4073"/>
            <ac:spMk id="17" creationId="{BCEDFA39-7AE3-BBC1-86B9-8C7D5E0CBCDF}"/>
          </ac:spMkLst>
        </pc:spChg>
        <pc:spChg chg="add mod">
          <ac:chgData name="BESSONNET, Pierre-Antoine" userId="0436985f-f25e-4ec1-8e34-9239419099a4" providerId="ADAL" clId="{DAC74DA6-6A2A-4C91-9F69-CDA8ED5D35CB}" dt="2024-01-26T15:44:22.175" v="509" actId="207"/>
          <ac:spMkLst>
            <pc:docMk/>
            <pc:sldMk cId="2286926356" sldId="4073"/>
            <ac:spMk id="18" creationId="{C6F9F468-D0D1-1644-0FB8-9BE18C45E28D}"/>
          </ac:spMkLst>
        </pc:spChg>
        <pc:spChg chg="add mod">
          <ac:chgData name="BESSONNET, Pierre-Antoine" userId="0436985f-f25e-4ec1-8e34-9239419099a4" providerId="ADAL" clId="{DAC74DA6-6A2A-4C91-9F69-CDA8ED5D35CB}" dt="2024-01-26T15:44:14.982" v="507" actId="207"/>
          <ac:spMkLst>
            <pc:docMk/>
            <pc:sldMk cId="2286926356" sldId="4073"/>
            <ac:spMk id="19" creationId="{1CDEFCF1-C659-6C4A-D225-87AEB24A2628}"/>
          </ac:spMkLst>
        </pc:spChg>
        <pc:spChg chg="add mod">
          <ac:chgData name="BESSONNET, Pierre-Antoine" userId="0436985f-f25e-4ec1-8e34-9239419099a4" providerId="ADAL" clId="{DAC74DA6-6A2A-4C91-9F69-CDA8ED5D35CB}" dt="2024-01-26T15:44:17.630" v="508" actId="207"/>
          <ac:spMkLst>
            <pc:docMk/>
            <pc:sldMk cId="2286926356" sldId="4073"/>
            <ac:spMk id="20" creationId="{B712C56A-6E17-04CF-751F-294918370C8E}"/>
          </ac:spMkLst>
        </pc:spChg>
        <pc:spChg chg="add mod">
          <ac:chgData name="BESSONNET, Pierre-Antoine" userId="0436985f-f25e-4ec1-8e34-9239419099a4" providerId="ADAL" clId="{DAC74DA6-6A2A-4C91-9F69-CDA8ED5D35CB}" dt="2024-01-26T15:44:07.782" v="505" actId="207"/>
          <ac:spMkLst>
            <pc:docMk/>
            <pc:sldMk cId="2286926356" sldId="4073"/>
            <ac:spMk id="21" creationId="{E9737988-00DF-1A2C-89FE-8101E55C7AC7}"/>
          </ac:spMkLst>
        </pc:spChg>
        <pc:spChg chg="add mod">
          <ac:chgData name="BESSONNET, Pierre-Antoine" userId="0436985f-f25e-4ec1-8e34-9239419099a4" providerId="ADAL" clId="{DAC74DA6-6A2A-4C91-9F69-CDA8ED5D35CB}" dt="2024-01-26T15:44:11.335" v="506" actId="207"/>
          <ac:spMkLst>
            <pc:docMk/>
            <pc:sldMk cId="2286926356" sldId="4073"/>
            <ac:spMk id="22" creationId="{DFC02612-FC3F-A9BB-7165-9A4D6796AF46}"/>
          </ac:spMkLst>
        </pc:spChg>
        <pc:spChg chg="add mod">
          <ac:chgData name="BESSONNET, Pierre-Antoine" userId="0436985f-f25e-4ec1-8e34-9239419099a4" providerId="ADAL" clId="{DAC74DA6-6A2A-4C91-9F69-CDA8ED5D35CB}" dt="2024-01-26T15:43:13.359" v="499" actId="1076"/>
          <ac:spMkLst>
            <pc:docMk/>
            <pc:sldMk cId="2286926356" sldId="4073"/>
            <ac:spMk id="23" creationId="{8FE2DF4A-577E-5BFC-2FDD-EFDEA2D06BE8}"/>
          </ac:spMkLst>
        </pc:spChg>
        <pc:spChg chg="add del mod">
          <ac:chgData name="BESSONNET, Pierre-Antoine" userId="0436985f-f25e-4ec1-8e34-9239419099a4" providerId="ADAL" clId="{DAC74DA6-6A2A-4C91-9F69-CDA8ED5D35CB}" dt="2024-02-05T10:28:34.587" v="799" actId="478"/>
          <ac:spMkLst>
            <pc:docMk/>
            <pc:sldMk cId="2286926356" sldId="4073"/>
            <ac:spMk id="24" creationId="{B8719435-FDEA-374B-C8FB-5FCEF5D1FEF0}"/>
          </ac:spMkLst>
        </pc:spChg>
        <pc:graphicFrameChg chg="add mod">
          <ac:chgData name="BESSONNET, Pierre-Antoine" userId="0436985f-f25e-4ec1-8e34-9239419099a4" providerId="ADAL" clId="{DAC74DA6-6A2A-4C91-9F69-CDA8ED5D35CB}" dt="2024-01-26T15:00:11.378" v="126" actId="1036"/>
          <ac:graphicFrameMkLst>
            <pc:docMk/>
            <pc:sldMk cId="2286926356" sldId="4073"/>
            <ac:graphicFrameMk id="13" creationId="{1F9A2939-599D-03A0-8F11-1BB0AB27C222}"/>
          </ac:graphicFrameMkLst>
        </pc:graphicFrameChg>
        <pc:graphicFrameChg chg="add mod">
          <ac:chgData name="BESSONNET, Pierre-Antoine" userId="0436985f-f25e-4ec1-8e34-9239419099a4" providerId="ADAL" clId="{DAC74DA6-6A2A-4C91-9F69-CDA8ED5D35CB}" dt="2024-01-26T15:00:11.378" v="126" actId="1036"/>
          <ac:graphicFrameMkLst>
            <pc:docMk/>
            <pc:sldMk cId="2286926356" sldId="4073"/>
            <ac:graphicFrameMk id="14" creationId="{9941DA62-1E8F-4381-1F28-71A41412EA31}"/>
          </ac:graphicFrameMkLst>
        </pc:graphicFrameChg>
        <pc:picChg chg="add mod">
          <ac:chgData name="BESSONNET, Pierre-Antoine" userId="0436985f-f25e-4ec1-8e34-9239419099a4" providerId="ADAL" clId="{DAC74DA6-6A2A-4C91-9F69-CDA8ED5D35CB}" dt="2024-01-29T08:06:25.848" v="660"/>
          <ac:picMkLst>
            <pc:docMk/>
            <pc:sldMk cId="2286926356" sldId="4073"/>
            <ac:picMk id="2" creationId="{B1783532-3D1A-ED3C-0A2C-060AF2ECA8A8}"/>
          </ac:picMkLst>
        </pc:picChg>
        <pc:picChg chg="del">
          <ac:chgData name="BESSONNET, Pierre-Antoine" userId="0436985f-f25e-4ec1-8e34-9239419099a4" providerId="ADAL" clId="{DAC74DA6-6A2A-4C91-9F69-CDA8ED5D35CB}" dt="2024-01-29T08:06:25.295" v="659" actId="478"/>
          <ac:picMkLst>
            <pc:docMk/>
            <pc:sldMk cId="2286926356" sldId="4073"/>
            <ac:picMk id="11" creationId="{0403557D-6C55-1099-D0E0-FD30944EAB30}"/>
          </ac:picMkLst>
        </pc:picChg>
        <pc:picChg chg="add del mod">
          <ac:chgData name="BESSONNET, Pierre-Antoine" userId="0436985f-f25e-4ec1-8e34-9239419099a4" providerId="ADAL" clId="{DAC74DA6-6A2A-4C91-9F69-CDA8ED5D35CB}" dt="2024-01-26T15:27:46.223" v="247" actId="478"/>
          <ac:picMkLst>
            <pc:docMk/>
            <pc:sldMk cId="2286926356" sldId="4073"/>
            <ac:picMk id="25" creationId="{791EA579-EA24-593F-DFB7-3280BD0484A1}"/>
          </ac:picMkLst>
        </pc:picChg>
      </pc:sldChg>
      <pc:sldChg chg="addSp delSp modSp add del mod">
        <pc:chgData name="BESSONNET, Pierre-Antoine" userId="0436985f-f25e-4ec1-8e34-9239419099a4" providerId="ADAL" clId="{DAC74DA6-6A2A-4C91-9F69-CDA8ED5D35CB}" dt="2024-01-30T16:04:30.214" v="777" actId="47"/>
        <pc:sldMkLst>
          <pc:docMk/>
          <pc:sldMk cId="1212038528" sldId="4074"/>
        </pc:sldMkLst>
        <pc:picChg chg="add mod">
          <ac:chgData name="BESSONNET, Pierre-Antoine" userId="0436985f-f25e-4ec1-8e34-9239419099a4" providerId="ADAL" clId="{DAC74DA6-6A2A-4C91-9F69-CDA8ED5D35CB}" dt="2024-01-29T08:06:37.909" v="664"/>
          <ac:picMkLst>
            <pc:docMk/>
            <pc:sldMk cId="1212038528" sldId="4074"/>
            <ac:picMk id="2" creationId="{BF185ED5-C6CC-7D9E-D960-413F099C7C6C}"/>
          </ac:picMkLst>
        </pc:picChg>
        <pc:picChg chg="mod modCrop">
          <ac:chgData name="BESSONNET, Pierre-Antoine" userId="0436985f-f25e-4ec1-8e34-9239419099a4" providerId="ADAL" clId="{DAC74DA6-6A2A-4C91-9F69-CDA8ED5D35CB}" dt="2024-01-26T15:35:15.735" v="458" actId="732"/>
          <ac:picMkLst>
            <pc:docMk/>
            <pc:sldMk cId="1212038528" sldId="4074"/>
            <ac:picMk id="4" creationId="{2532943A-1A50-CFFD-213D-D323242A33E4}"/>
          </ac:picMkLst>
        </pc:picChg>
        <pc:picChg chg="del">
          <ac:chgData name="BESSONNET, Pierre-Antoine" userId="0436985f-f25e-4ec1-8e34-9239419099a4" providerId="ADAL" clId="{DAC74DA6-6A2A-4C91-9F69-CDA8ED5D35CB}" dt="2024-01-29T08:06:37.139" v="663" actId="478"/>
          <ac:picMkLst>
            <pc:docMk/>
            <pc:sldMk cId="1212038528" sldId="4074"/>
            <ac:picMk id="11" creationId="{FD706025-C4B7-241B-349F-6CCF68A4E462}"/>
          </ac:picMkLst>
        </pc:picChg>
      </pc:sldChg>
      <pc:sldChg chg="addSp delSp modSp mod">
        <pc:chgData name="BESSONNET, Pierre-Antoine" userId="0436985f-f25e-4ec1-8e34-9239419099a4" providerId="ADAL" clId="{DAC74DA6-6A2A-4C91-9F69-CDA8ED5D35CB}" dt="2024-02-05T16:10:49.134" v="944" actId="20577"/>
        <pc:sldMkLst>
          <pc:docMk/>
          <pc:sldMk cId="719943266" sldId="4075"/>
        </pc:sldMkLst>
        <pc:spChg chg="mod">
          <ac:chgData name="BESSONNET, Pierre-Antoine" userId="0436985f-f25e-4ec1-8e34-9239419099a4" providerId="ADAL" clId="{DAC74DA6-6A2A-4C91-9F69-CDA8ED5D35CB}" dt="2024-01-26T15:28:42.703" v="304" actId="1035"/>
          <ac:spMkLst>
            <pc:docMk/>
            <pc:sldMk cId="719943266" sldId="4075"/>
            <ac:spMk id="8" creationId="{250AD4CE-E741-4BB6-B9C5-D51707AFDEA8}"/>
          </ac:spMkLst>
        </pc:spChg>
        <pc:spChg chg="mod">
          <ac:chgData name="BESSONNET, Pierre-Antoine" userId="0436985f-f25e-4ec1-8e34-9239419099a4" providerId="ADAL" clId="{DAC74DA6-6A2A-4C91-9F69-CDA8ED5D35CB}" dt="2024-01-30T15:47:07.144" v="686" actId="20577"/>
          <ac:spMkLst>
            <pc:docMk/>
            <pc:sldMk cId="719943266" sldId="4075"/>
            <ac:spMk id="12" creationId="{BF946E7A-6647-455D-B3E4-52474B6FFFCF}"/>
          </ac:spMkLst>
        </pc:spChg>
        <pc:spChg chg="add del mod">
          <ac:chgData name="BESSONNET, Pierre-Antoine" userId="0436985f-f25e-4ec1-8e34-9239419099a4" providerId="ADAL" clId="{DAC74DA6-6A2A-4C91-9F69-CDA8ED5D35CB}" dt="2024-01-26T15:00:42.161" v="144" actId="478"/>
          <ac:spMkLst>
            <pc:docMk/>
            <pc:sldMk cId="719943266" sldId="4075"/>
            <ac:spMk id="13" creationId="{0755DAED-295F-B073-E54F-7C795E858C21}"/>
          </ac:spMkLst>
        </pc:spChg>
        <pc:spChg chg="add mod">
          <ac:chgData name="BESSONNET, Pierre-Antoine" userId="0436985f-f25e-4ec1-8e34-9239419099a4" providerId="ADAL" clId="{DAC74DA6-6A2A-4C91-9F69-CDA8ED5D35CB}" dt="2024-01-26T15:54:55.494" v="627" actId="1076"/>
          <ac:spMkLst>
            <pc:docMk/>
            <pc:sldMk cId="719943266" sldId="4075"/>
            <ac:spMk id="16" creationId="{F78EB663-4DF7-4F3A-978A-D4BCEC36E06E}"/>
          </ac:spMkLst>
        </pc:spChg>
        <pc:spChg chg="add mod">
          <ac:chgData name="BESSONNET, Pierre-Antoine" userId="0436985f-f25e-4ec1-8e34-9239419099a4" providerId="ADAL" clId="{DAC74DA6-6A2A-4C91-9F69-CDA8ED5D35CB}" dt="2024-02-05T16:10:38.635" v="929" actId="20577"/>
          <ac:spMkLst>
            <pc:docMk/>
            <pc:sldMk cId="719943266" sldId="4075"/>
            <ac:spMk id="17" creationId="{EDD02985-A44A-9C51-9878-87AF92A0106E}"/>
          </ac:spMkLst>
        </pc:spChg>
        <pc:spChg chg="add mod">
          <ac:chgData name="BESSONNET, Pierre-Antoine" userId="0436985f-f25e-4ec1-8e34-9239419099a4" providerId="ADAL" clId="{DAC74DA6-6A2A-4C91-9F69-CDA8ED5D35CB}" dt="2024-02-05T16:10:49.134" v="944" actId="20577"/>
          <ac:spMkLst>
            <pc:docMk/>
            <pc:sldMk cId="719943266" sldId="4075"/>
            <ac:spMk id="18" creationId="{2772F3F3-2CF2-F02F-1D38-27255031AAF4}"/>
          </ac:spMkLst>
        </pc:spChg>
        <pc:spChg chg="add mod">
          <ac:chgData name="BESSONNET, Pierre-Antoine" userId="0436985f-f25e-4ec1-8e34-9239419099a4" providerId="ADAL" clId="{DAC74DA6-6A2A-4C91-9F69-CDA8ED5D35CB}" dt="2024-01-26T15:56:44.602" v="645" actId="1076"/>
          <ac:spMkLst>
            <pc:docMk/>
            <pc:sldMk cId="719943266" sldId="4075"/>
            <ac:spMk id="19" creationId="{4B8BBDD3-CE3B-6923-145C-F29A3AA906D4}"/>
          </ac:spMkLst>
        </pc:spChg>
        <pc:spChg chg="add mod">
          <ac:chgData name="BESSONNET, Pierre-Antoine" userId="0436985f-f25e-4ec1-8e34-9239419099a4" providerId="ADAL" clId="{DAC74DA6-6A2A-4C91-9F69-CDA8ED5D35CB}" dt="2024-01-26T15:56:33.028" v="642" actId="1076"/>
          <ac:spMkLst>
            <pc:docMk/>
            <pc:sldMk cId="719943266" sldId="4075"/>
            <ac:spMk id="20" creationId="{381A645A-C476-DF17-5F2F-F32EA5D50910}"/>
          </ac:spMkLst>
        </pc:spChg>
        <pc:spChg chg="add mod">
          <ac:chgData name="BESSONNET, Pierre-Antoine" userId="0436985f-f25e-4ec1-8e34-9239419099a4" providerId="ADAL" clId="{DAC74DA6-6A2A-4C91-9F69-CDA8ED5D35CB}" dt="2024-02-05T10:28:03.370" v="792" actId="20577"/>
          <ac:spMkLst>
            <pc:docMk/>
            <pc:sldMk cId="719943266" sldId="4075"/>
            <ac:spMk id="21" creationId="{10C6B678-7C59-8D76-D7D0-9B11EBEEA38E}"/>
          </ac:spMkLst>
        </pc:spChg>
        <pc:spChg chg="add del mod ord">
          <ac:chgData name="BESSONNET, Pierre-Antoine" userId="0436985f-f25e-4ec1-8e34-9239419099a4" providerId="ADAL" clId="{DAC74DA6-6A2A-4C91-9F69-CDA8ED5D35CB}" dt="2024-01-26T15:25:11.763" v="204" actId="478"/>
          <ac:spMkLst>
            <pc:docMk/>
            <pc:sldMk cId="719943266" sldId="4075"/>
            <ac:spMk id="24" creationId="{2D306950-8E27-7482-273E-19AE0CB0F84B}"/>
          </ac:spMkLst>
        </pc:spChg>
        <pc:graphicFrameChg chg="add mod">
          <ac:chgData name="BESSONNET, Pierre-Antoine" userId="0436985f-f25e-4ec1-8e34-9239419099a4" providerId="ADAL" clId="{DAC74DA6-6A2A-4C91-9F69-CDA8ED5D35CB}" dt="2024-01-26T15:55:10.704" v="630" actId="1076"/>
          <ac:graphicFrameMkLst>
            <pc:docMk/>
            <pc:sldMk cId="719943266" sldId="4075"/>
            <ac:graphicFrameMk id="14" creationId="{33D93B7A-27F0-3989-2C12-98E21A930631}"/>
          </ac:graphicFrameMkLst>
        </pc:graphicFrameChg>
        <pc:graphicFrameChg chg="add mod">
          <ac:chgData name="BESSONNET, Pierre-Antoine" userId="0436985f-f25e-4ec1-8e34-9239419099a4" providerId="ADAL" clId="{DAC74DA6-6A2A-4C91-9F69-CDA8ED5D35CB}" dt="2024-01-26T15:55:32.278" v="632" actId="1076"/>
          <ac:graphicFrameMkLst>
            <pc:docMk/>
            <pc:sldMk cId="719943266" sldId="4075"/>
            <ac:graphicFrameMk id="15" creationId="{70967D7F-5E70-6226-4FC3-185976B45780}"/>
          </ac:graphicFrameMkLst>
        </pc:graphicFrameChg>
        <pc:picChg chg="add mod">
          <ac:chgData name="BESSONNET, Pierre-Antoine" userId="0436985f-f25e-4ec1-8e34-9239419099a4" providerId="ADAL" clId="{DAC74DA6-6A2A-4C91-9F69-CDA8ED5D35CB}" dt="2024-01-29T08:05:52.965" v="652" actId="1076"/>
          <ac:picMkLst>
            <pc:docMk/>
            <pc:sldMk cId="719943266" sldId="4075"/>
            <ac:picMk id="4" creationId="{C461A6BB-AAE1-D4FF-4F1F-100EA7259227}"/>
          </ac:picMkLst>
        </pc:picChg>
        <pc:picChg chg="del mod">
          <ac:chgData name="BESSONNET, Pierre-Antoine" userId="0436985f-f25e-4ec1-8e34-9239419099a4" providerId="ADAL" clId="{DAC74DA6-6A2A-4C91-9F69-CDA8ED5D35CB}" dt="2024-01-29T08:05:48.783" v="651" actId="478"/>
          <ac:picMkLst>
            <pc:docMk/>
            <pc:sldMk cId="719943266" sldId="4075"/>
            <ac:picMk id="11" creationId="{6562D794-16A1-A234-1443-2524857D7A49}"/>
          </ac:picMkLst>
        </pc:picChg>
        <pc:picChg chg="add del mod ord">
          <ac:chgData name="BESSONNET, Pierre-Antoine" userId="0436985f-f25e-4ec1-8e34-9239419099a4" providerId="ADAL" clId="{DAC74DA6-6A2A-4C91-9F69-CDA8ED5D35CB}" dt="2024-01-26T15:27:50.923" v="250" actId="478"/>
          <ac:picMkLst>
            <pc:docMk/>
            <pc:sldMk cId="719943266" sldId="4075"/>
            <ac:picMk id="23" creationId="{5660DED0-19A5-C0E6-8827-CA14D2ADD4EC}"/>
          </ac:picMkLst>
        </pc:picChg>
      </pc:sldChg>
      <pc:sldChg chg="addSp delSp modSp add del mod">
        <pc:chgData name="BESSONNET, Pierre-Antoine" userId="0436985f-f25e-4ec1-8e34-9239419099a4" providerId="ADAL" clId="{DAC74DA6-6A2A-4C91-9F69-CDA8ED5D35CB}" dt="2024-01-30T16:04:29.253" v="775" actId="47"/>
        <pc:sldMkLst>
          <pc:docMk/>
          <pc:sldMk cId="3244847138" sldId="4076"/>
        </pc:sldMkLst>
        <pc:picChg chg="add mod">
          <ac:chgData name="BESSONNET, Pierre-Antoine" userId="0436985f-f25e-4ec1-8e34-9239419099a4" providerId="ADAL" clId="{DAC74DA6-6A2A-4C91-9F69-CDA8ED5D35CB}" dt="2024-01-29T08:06:46.247" v="668"/>
          <ac:picMkLst>
            <pc:docMk/>
            <pc:sldMk cId="3244847138" sldId="4076"/>
            <ac:picMk id="2" creationId="{5A98650A-7A09-297F-CF99-DC86EC5655BA}"/>
          </ac:picMkLst>
        </pc:picChg>
        <pc:picChg chg="del">
          <ac:chgData name="BESSONNET, Pierre-Antoine" userId="0436985f-f25e-4ec1-8e34-9239419099a4" providerId="ADAL" clId="{DAC74DA6-6A2A-4C91-9F69-CDA8ED5D35CB}" dt="2024-01-29T08:06:45.716" v="667" actId="478"/>
          <ac:picMkLst>
            <pc:docMk/>
            <pc:sldMk cId="3244847138" sldId="4076"/>
            <ac:picMk id="13" creationId="{ABABEAEE-AA08-A050-47DC-A35F29A42FC0}"/>
          </ac:picMkLst>
        </pc:picChg>
      </pc:sldChg>
      <pc:sldChg chg="addSp delSp modSp add del mod ord">
        <pc:chgData name="BESSONNET, Pierre-Antoine" userId="0436985f-f25e-4ec1-8e34-9239419099a4" providerId="ADAL" clId="{DAC74DA6-6A2A-4C91-9F69-CDA8ED5D35CB}" dt="2024-01-30T16:04:30.904" v="779" actId="47"/>
        <pc:sldMkLst>
          <pc:docMk/>
          <pc:sldMk cId="1616717671" sldId="4077"/>
        </pc:sldMkLst>
        <pc:picChg chg="add mod">
          <ac:chgData name="BESSONNET, Pierre-Antoine" userId="0436985f-f25e-4ec1-8e34-9239419099a4" providerId="ADAL" clId="{DAC74DA6-6A2A-4C91-9F69-CDA8ED5D35CB}" dt="2024-01-29T08:06:49.972" v="670"/>
          <ac:picMkLst>
            <pc:docMk/>
            <pc:sldMk cId="1616717671" sldId="4077"/>
            <ac:picMk id="2" creationId="{F8B136D7-0851-D345-CE1D-E16A26AEA2F2}"/>
          </ac:picMkLst>
        </pc:picChg>
        <pc:picChg chg="del">
          <ac:chgData name="BESSONNET, Pierre-Antoine" userId="0436985f-f25e-4ec1-8e34-9239419099a4" providerId="ADAL" clId="{DAC74DA6-6A2A-4C91-9F69-CDA8ED5D35CB}" dt="2024-01-29T08:06:49.169" v="669" actId="478"/>
          <ac:picMkLst>
            <pc:docMk/>
            <pc:sldMk cId="1616717671" sldId="4077"/>
            <ac:picMk id="7" creationId="{49496718-6FFE-D82E-B917-5E729FDDD0B7}"/>
          </ac:picMkLst>
        </pc:picChg>
        <pc:picChg chg="mod">
          <ac:chgData name="BESSONNET, Pierre-Antoine" userId="0436985f-f25e-4ec1-8e34-9239419099a4" providerId="ADAL" clId="{DAC74DA6-6A2A-4C91-9F69-CDA8ED5D35CB}" dt="2024-01-26T15:35:47.065" v="462" actId="1076"/>
          <ac:picMkLst>
            <pc:docMk/>
            <pc:sldMk cId="1616717671" sldId="4077"/>
            <ac:picMk id="9" creationId="{36CE42DB-98D1-11F5-0A3B-66A928E16570}"/>
          </ac:picMkLst>
        </pc:picChg>
      </pc:sldChg>
      <pc:sldChg chg="addSp delSp modSp add del mod">
        <pc:chgData name="BESSONNET, Pierre-Antoine" userId="0436985f-f25e-4ec1-8e34-9239419099a4" providerId="ADAL" clId="{DAC74DA6-6A2A-4C91-9F69-CDA8ED5D35CB}" dt="2024-01-30T16:04:30.527" v="778" actId="47"/>
        <pc:sldMkLst>
          <pc:docMk/>
          <pc:sldMk cId="2104913130" sldId="4078"/>
        </pc:sldMkLst>
        <pc:picChg chg="add mod">
          <ac:chgData name="BESSONNET, Pierre-Antoine" userId="0436985f-f25e-4ec1-8e34-9239419099a4" providerId="ADAL" clId="{DAC74DA6-6A2A-4C91-9F69-CDA8ED5D35CB}" dt="2024-01-29T08:06:29.894" v="662"/>
          <ac:picMkLst>
            <pc:docMk/>
            <pc:sldMk cId="2104913130" sldId="4078"/>
            <ac:picMk id="2" creationId="{8FFBFE50-99AC-EB74-753C-D13C3D661895}"/>
          </ac:picMkLst>
        </pc:picChg>
        <pc:picChg chg="mod modCrop">
          <ac:chgData name="BESSONNET, Pierre-Antoine" userId="0436985f-f25e-4ec1-8e34-9239419099a4" providerId="ADAL" clId="{DAC74DA6-6A2A-4C91-9F69-CDA8ED5D35CB}" dt="2024-01-26T15:31:42.496" v="329" actId="1076"/>
          <ac:picMkLst>
            <pc:docMk/>
            <pc:sldMk cId="2104913130" sldId="4078"/>
            <ac:picMk id="5" creationId="{DFC94DF4-AD8B-B819-7526-7A99759FCADD}"/>
          </ac:picMkLst>
        </pc:picChg>
        <pc:picChg chg="del">
          <ac:chgData name="BESSONNET, Pierre-Antoine" userId="0436985f-f25e-4ec1-8e34-9239419099a4" providerId="ADAL" clId="{DAC74DA6-6A2A-4C91-9F69-CDA8ED5D35CB}" dt="2024-01-29T08:06:29.359" v="661" actId="478"/>
          <ac:picMkLst>
            <pc:docMk/>
            <pc:sldMk cId="2104913130" sldId="4078"/>
            <ac:picMk id="8" creationId="{28C80357-C650-7C9F-F983-E6857A3EBBBC}"/>
          </ac:picMkLst>
        </pc:picChg>
        <pc:picChg chg="add del mod">
          <ac:chgData name="BESSONNET, Pierre-Antoine" userId="0436985f-f25e-4ec1-8e34-9239419099a4" providerId="ADAL" clId="{DAC74DA6-6A2A-4C91-9F69-CDA8ED5D35CB}" dt="2024-01-26T15:29:11.354" v="326" actId="478"/>
          <ac:picMkLst>
            <pc:docMk/>
            <pc:sldMk cId="2104913130" sldId="4078"/>
            <ac:picMk id="10" creationId="{09BE750D-7128-8CB5-55BF-085B604F7AE3}"/>
          </ac:picMkLst>
        </pc:picChg>
      </pc:sldChg>
      <pc:sldChg chg="addSp delSp modSp new mod ord">
        <pc:chgData name="BESSONNET, Pierre-Antoine" userId="0436985f-f25e-4ec1-8e34-9239419099a4" providerId="ADAL" clId="{DAC74DA6-6A2A-4C91-9F69-CDA8ED5D35CB}" dt="2024-02-05T10:32:11.755" v="859" actId="20577"/>
        <pc:sldMkLst>
          <pc:docMk/>
          <pc:sldMk cId="3427844294" sldId="4079"/>
        </pc:sldMkLst>
        <pc:spChg chg="add del mod">
          <ac:chgData name="BESSONNET, Pierre-Antoine" userId="0436985f-f25e-4ec1-8e34-9239419099a4" providerId="ADAL" clId="{DAC74DA6-6A2A-4C91-9F69-CDA8ED5D35CB}" dt="2024-02-05T10:27:52.253" v="786" actId="20577"/>
          <ac:spMkLst>
            <pc:docMk/>
            <pc:sldMk cId="3427844294" sldId="4079"/>
            <ac:spMk id="2" creationId="{81042F05-BC99-45BF-7A3C-7A902BF90BC8}"/>
          </ac:spMkLst>
        </pc:spChg>
        <pc:spChg chg="add del mod">
          <ac:chgData name="BESSONNET, Pierre-Antoine" userId="0436985f-f25e-4ec1-8e34-9239419099a4" providerId="ADAL" clId="{DAC74DA6-6A2A-4C91-9F69-CDA8ED5D35CB}" dt="2024-02-05T10:32:11.755" v="859" actId="20577"/>
          <ac:spMkLst>
            <pc:docMk/>
            <pc:sldMk cId="3427844294" sldId="4079"/>
            <ac:spMk id="3" creationId="{1D5161B2-660D-D9BE-8C91-F540065708BE}"/>
          </ac:spMkLst>
        </pc:spChg>
        <pc:spChg chg="add del mod">
          <ac:chgData name="BESSONNET, Pierre-Antoine" userId="0436985f-f25e-4ec1-8e34-9239419099a4" providerId="ADAL" clId="{DAC74DA6-6A2A-4C91-9F69-CDA8ED5D35CB}" dt="2024-01-30T15:52:02.244" v="721" actId="478"/>
          <ac:spMkLst>
            <pc:docMk/>
            <pc:sldMk cId="3427844294" sldId="4079"/>
            <ac:spMk id="4" creationId="{8F6A6CF4-504B-A546-0ACE-C567FF05C0BC}"/>
          </ac:spMkLst>
        </pc:spChg>
        <pc:spChg chg="add del mod">
          <ac:chgData name="BESSONNET, Pierre-Antoine" userId="0436985f-f25e-4ec1-8e34-9239419099a4" providerId="ADAL" clId="{DAC74DA6-6A2A-4C91-9F69-CDA8ED5D35CB}" dt="2024-01-30T16:03:27.088" v="774"/>
          <ac:spMkLst>
            <pc:docMk/>
            <pc:sldMk cId="3427844294" sldId="4079"/>
            <ac:spMk id="5" creationId="{B2185FE1-60F7-BBB4-FA95-BFAD3734FA47}"/>
          </ac:spMkLst>
        </pc:spChg>
        <pc:picChg chg="add del mod">
          <ac:chgData name="BESSONNET, Pierre-Antoine" userId="0436985f-f25e-4ec1-8e34-9239419099a4" providerId="ADAL" clId="{DAC74DA6-6A2A-4C91-9F69-CDA8ED5D35CB}" dt="2024-01-30T16:03:27.088" v="774"/>
          <ac:picMkLst>
            <pc:docMk/>
            <pc:sldMk cId="3427844294" sldId="4079"/>
            <ac:picMk id="6" creationId="{E7D07AE1-8AA1-9816-F598-285F564D65CE}"/>
          </ac:picMkLst>
        </pc:picChg>
      </pc:sldChg>
      <pc:sldChg chg="addSp modSp add del mod">
        <pc:chgData name="BESSONNET, Pierre-Antoine" userId="0436985f-f25e-4ec1-8e34-9239419099a4" providerId="ADAL" clId="{DAC74DA6-6A2A-4C91-9F69-CDA8ED5D35CB}" dt="2024-01-30T16:04:31.375" v="780" actId="47"/>
        <pc:sldMkLst>
          <pc:docMk/>
          <pc:sldMk cId="144397620" sldId="4080"/>
        </pc:sldMkLst>
        <pc:spChg chg="mod">
          <ac:chgData name="BESSONNET, Pierre-Antoine" userId="0436985f-f25e-4ec1-8e34-9239419099a4" providerId="ADAL" clId="{DAC74DA6-6A2A-4C91-9F69-CDA8ED5D35CB}" dt="2024-01-30T16:00:01.477" v="759" actId="1076"/>
          <ac:spMkLst>
            <pc:docMk/>
            <pc:sldMk cId="144397620" sldId="4080"/>
            <ac:spMk id="2" creationId="{81042F05-BC99-45BF-7A3C-7A902BF90BC8}"/>
          </ac:spMkLst>
        </pc:spChg>
        <pc:spChg chg="add mod">
          <ac:chgData name="BESSONNET, Pierre-Antoine" userId="0436985f-f25e-4ec1-8e34-9239419099a4" providerId="ADAL" clId="{DAC74DA6-6A2A-4C91-9F69-CDA8ED5D35CB}" dt="2024-01-30T16:00:24.121" v="760"/>
          <ac:spMkLst>
            <pc:docMk/>
            <pc:sldMk cId="144397620" sldId="4080"/>
            <ac:spMk id="4" creationId="{915F33CA-C01A-69F9-F28C-1A279ECDF58E}"/>
          </ac:spMkLst>
        </pc:spChg>
        <pc:picChg chg="add mod">
          <ac:chgData name="BESSONNET, Pierre-Antoine" userId="0436985f-f25e-4ec1-8e34-9239419099a4" providerId="ADAL" clId="{DAC74DA6-6A2A-4C91-9F69-CDA8ED5D35CB}" dt="2024-01-30T16:00:24.121" v="760"/>
          <ac:picMkLst>
            <pc:docMk/>
            <pc:sldMk cId="144397620" sldId="4080"/>
            <ac:picMk id="5" creationId="{9B59BD0B-E11E-BF92-F52B-59A7E8C59B53}"/>
          </ac:picMkLst>
        </pc:picChg>
      </pc:sldChg>
      <pc:sldMasterChg chg="modSp setBg modSldLayout">
        <pc:chgData name="BESSONNET, Pierre-Antoine" userId="0436985f-f25e-4ec1-8e34-9239419099a4" providerId="ADAL" clId="{DAC74DA6-6A2A-4C91-9F69-CDA8ED5D35CB}" dt="2024-01-26T15:54:33.793" v="625"/>
        <pc:sldMasterMkLst>
          <pc:docMk/>
          <pc:sldMasterMk cId="1479764138" sldId="2147483660"/>
        </pc:sldMasterMkLst>
        <pc:picChg chg="mod">
          <ac:chgData name="BESSONNET, Pierre-Antoine" userId="0436985f-f25e-4ec1-8e34-9239419099a4" providerId="ADAL" clId="{DAC74DA6-6A2A-4C91-9F69-CDA8ED5D35CB}" dt="2024-01-26T15:38:10.543" v="472" actId="14100"/>
          <ac:picMkLst>
            <pc:docMk/>
            <pc:sldMasterMk cId="1479764138" sldId="2147483660"/>
            <ac:picMk id="7185" creationId="{B8684215-58A1-4DBB-97D5-C78665907C2E}"/>
          </ac:picMkLst>
        </pc:picChg>
        <pc:sldLayoutChg chg="setBg">
          <pc:chgData name="BESSONNET, Pierre-Antoine" userId="0436985f-f25e-4ec1-8e34-9239419099a4" providerId="ADAL" clId="{DAC74DA6-6A2A-4C91-9F69-CDA8ED5D35CB}" dt="2024-01-26T15:54:33.793" v="625"/>
          <pc:sldLayoutMkLst>
            <pc:docMk/>
            <pc:sldMasterMk cId="1479764138" sldId="2147483660"/>
            <pc:sldLayoutMk cId="3498690004" sldId="2147483661"/>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661353801" sldId="2147483662"/>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255566137" sldId="2147483663"/>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63038936" sldId="2147483664"/>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379709250" sldId="2147483665"/>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482901066" sldId="2147483666"/>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968865975" sldId="2147483667"/>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999159029" sldId="2147483668"/>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933383304" sldId="2147483669"/>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709624242" sldId="2147483670"/>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128972764" sldId="2147483671"/>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455005993" sldId="2147483672"/>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074781168" sldId="2147483673"/>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649134188" sldId="2147483674"/>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3178040349" sldId="2147483675"/>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989597115" sldId="2147483676"/>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685765414" sldId="2147483677"/>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093842917" sldId="2147483678"/>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761557805" sldId="2147483679"/>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3960254998" sldId="2147483680"/>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848018451" sldId="2147483681"/>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493169308" sldId="2147483682"/>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3215781119" sldId="2147483683"/>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869578882" sldId="2147483684"/>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011107764" sldId="2147483685"/>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787526469" sldId="2147483686"/>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2653398489" sldId="2147483687"/>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11024954" sldId="2147483688"/>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4038618059" sldId="2147483689"/>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628251839" sldId="2147483690"/>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307143613" sldId="2147483691"/>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3813881504" sldId="2147483692"/>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4244549642" sldId="2147483693"/>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3383208735" sldId="2147483694"/>
          </pc:sldLayoutMkLst>
        </pc:sldLayoutChg>
        <pc:sldLayoutChg chg="setBg">
          <pc:chgData name="BESSONNET, Pierre-Antoine" userId="0436985f-f25e-4ec1-8e34-9239419099a4" providerId="ADAL" clId="{DAC74DA6-6A2A-4C91-9F69-CDA8ED5D35CB}" dt="2024-01-26T15:54:33.793" v="625"/>
          <pc:sldLayoutMkLst>
            <pc:docMk/>
            <pc:sldMasterMk cId="1479764138" sldId="2147483660"/>
            <pc:sldLayoutMk cId="1472755878" sldId="2147483695"/>
          </pc:sldLayoutMkLst>
        </pc:sldLayoutChg>
      </pc:sldMasterChg>
      <pc:sldMasterChg chg="modSp setBg modSldLayout">
        <pc:chgData name="BESSONNET, Pierre-Antoine" userId="0436985f-f25e-4ec1-8e34-9239419099a4" providerId="ADAL" clId="{DAC74DA6-6A2A-4C91-9F69-CDA8ED5D35CB}" dt="2024-01-26T15:54:33.793" v="625"/>
        <pc:sldMasterMkLst>
          <pc:docMk/>
          <pc:sldMasterMk cId="3064291506" sldId="2147483696"/>
        </pc:sldMasterMkLst>
        <pc:picChg chg="mod">
          <ac:chgData name="BESSONNET, Pierre-Antoine" userId="0436985f-f25e-4ec1-8e34-9239419099a4" providerId="ADAL" clId="{DAC74DA6-6A2A-4C91-9F69-CDA8ED5D35CB}" dt="2024-01-26T15:36:41.057" v="465" actId="14100"/>
          <ac:picMkLst>
            <pc:docMk/>
            <pc:sldMasterMk cId="3064291506" sldId="2147483696"/>
            <ac:picMk id="7185" creationId="{B8684215-58A1-4DBB-97D5-C78665907C2E}"/>
          </ac:picMkLst>
        </pc:picChg>
        <pc:sldLayoutChg chg="setBg">
          <pc:chgData name="BESSONNET, Pierre-Antoine" userId="0436985f-f25e-4ec1-8e34-9239419099a4" providerId="ADAL" clId="{DAC74DA6-6A2A-4C91-9F69-CDA8ED5D35CB}" dt="2024-01-26T15:54:33.793" v="625"/>
          <pc:sldLayoutMkLst>
            <pc:docMk/>
            <pc:sldMasterMk cId="3064291506" sldId="2147483696"/>
            <pc:sldLayoutMk cId="3920310513" sldId="2147483697"/>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187564719" sldId="2147483698"/>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630184099" sldId="2147483699"/>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689124029" sldId="2147483700"/>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814942240" sldId="2147483701"/>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13705071" sldId="2147483702"/>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934903994" sldId="2147483703"/>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456295927" sldId="2147483704"/>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00227922" sldId="2147483705"/>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373925638" sldId="2147483706"/>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835134824" sldId="2147483707"/>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905017063" sldId="2147483708"/>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4196683574" sldId="2147483709"/>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36078165" sldId="2147483710"/>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517415342" sldId="2147483711"/>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847384949" sldId="2147483712"/>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1598898516" sldId="2147483713"/>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936212974" sldId="2147483714"/>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096266119" sldId="2147483715"/>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69311073" sldId="2147483716"/>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1859936557" sldId="2147483717"/>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859948662" sldId="2147483718"/>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63129013" sldId="2147483719"/>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375240847" sldId="2147483720"/>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160737371" sldId="2147483721"/>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312351951" sldId="2147483722"/>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264030058" sldId="2147483723"/>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4034818807" sldId="2147483724"/>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791390755" sldId="2147483725"/>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454637499" sldId="2147483726"/>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696323155" sldId="2147483727"/>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76157676" sldId="2147483728"/>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3901533938" sldId="2147483729"/>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2355896226" sldId="2147483730"/>
          </pc:sldLayoutMkLst>
        </pc:sldLayoutChg>
        <pc:sldLayoutChg chg="setBg">
          <pc:chgData name="BESSONNET, Pierre-Antoine" userId="0436985f-f25e-4ec1-8e34-9239419099a4" providerId="ADAL" clId="{DAC74DA6-6A2A-4C91-9F69-CDA8ED5D35CB}" dt="2024-01-26T15:54:33.793" v="625"/>
          <pc:sldLayoutMkLst>
            <pc:docMk/>
            <pc:sldMasterMk cId="3064291506" sldId="2147483696"/>
            <pc:sldLayoutMk cId="1810896872" sldId="2147483731"/>
          </pc:sldLayoutMkLst>
        </pc:sldLayoutChg>
      </pc:sldMasterChg>
      <pc:sldMasterChg chg="modSp setBg modSldLayout">
        <pc:chgData name="BESSONNET, Pierre-Antoine" userId="0436985f-f25e-4ec1-8e34-9239419099a4" providerId="ADAL" clId="{DAC74DA6-6A2A-4C91-9F69-CDA8ED5D35CB}" dt="2024-01-26T15:54:33.793" v="625"/>
        <pc:sldMasterMkLst>
          <pc:docMk/>
          <pc:sldMasterMk cId="962741042" sldId="2147483732"/>
        </pc:sldMasterMkLst>
        <pc:picChg chg="mod">
          <ac:chgData name="BESSONNET, Pierre-Antoine" userId="0436985f-f25e-4ec1-8e34-9239419099a4" providerId="ADAL" clId="{DAC74DA6-6A2A-4C91-9F69-CDA8ED5D35CB}" dt="2024-01-26T15:39:59.385" v="479" actId="1076"/>
          <ac:picMkLst>
            <pc:docMk/>
            <pc:sldMasterMk cId="962741042" sldId="2147483732"/>
            <ac:picMk id="7185" creationId="{9883306A-6531-4A9A-8F8A-293C4A5BB160}"/>
          </ac:picMkLst>
        </pc:picChg>
        <pc:sldLayoutChg chg="setBg">
          <pc:chgData name="BESSONNET, Pierre-Antoine" userId="0436985f-f25e-4ec1-8e34-9239419099a4" providerId="ADAL" clId="{DAC74DA6-6A2A-4C91-9F69-CDA8ED5D35CB}" dt="2024-01-26T15:54:33.793" v="625"/>
          <pc:sldLayoutMkLst>
            <pc:docMk/>
            <pc:sldMasterMk cId="962741042" sldId="2147483732"/>
            <pc:sldLayoutMk cId="3585035520" sldId="2147483733"/>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860931472" sldId="2147483734"/>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922830777" sldId="2147483735"/>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669463650" sldId="2147483736"/>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609245271" sldId="2147483737"/>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71701819" sldId="2147483738"/>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4259359567" sldId="2147483739"/>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271515393" sldId="2147483740"/>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1331079938" sldId="2147483741"/>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130999086" sldId="2147483742"/>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536197986" sldId="2147483743"/>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242700856" sldId="2147483744"/>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1086321267" sldId="2147483745"/>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966301525" sldId="2147483746"/>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609157287" sldId="2147483747"/>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196762424" sldId="2147483748"/>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819870650" sldId="2147483749"/>
          </pc:sldLayoutMkLst>
        </pc:sldLayoutChg>
        <pc:sldLayoutChg chg="delSp setBg">
          <pc:chgData name="BESSONNET, Pierre-Antoine" userId="0436985f-f25e-4ec1-8e34-9239419099a4" providerId="ADAL" clId="{DAC74DA6-6A2A-4C91-9F69-CDA8ED5D35CB}" dt="2024-01-26T15:54:33.793" v="625"/>
          <pc:sldLayoutMkLst>
            <pc:docMk/>
            <pc:sldMasterMk cId="962741042" sldId="2147483732"/>
            <pc:sldLayoutMk cId="3066342322" sldId="2147483750"/>
          </pc:sldLayoutMkLst>
          <pc:picChg chg="del">
            <ac:chgData name="BESSONNET, Pierre-Antoine" userId="0436985f-f25e-4ec1-8e34-9239419099a4" providerId="ADAL" clId="{DAC74DA6-6A2A-4C91-9F69-CDA8ED5D35CB}" dt="2024-01-26T15:36:06.663" v="463" actId="478"/>
            <ac:picMkLst>
              <pc:docMk/>
              <pc:sldMasterMk cId="962741042" sldId="2147483732"/>
              <pc:sldLayoutMk cId="3066342322" sldId="2147483750"/>
              <ac:picMk id="21" creationId="{53B8BD2F-DC2A-452A-BA08-BD796E80456D}"/>
            </ac:picMkLst>
          </pc:picChg>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651537228" sldId="2147483751"/>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722132252" sldId="2147483752"/>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46582042" sldId="2147483753"/>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805642151" sldId="2147483754"/>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61254801" sldId="2147483755"/>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1343819903" sldId="2147483756"/>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706285612" sldId="2147483757"/>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1841795707" sldId="2147483758"/>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999665856" sldId="2147483759"/>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607606631" sldId="2147483760"/>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4106765871" sldId="2147483761"/>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244721096" sldId="2147483762"/>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231298275" sldId="2147483763"/>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763364299" sldId="2147483764"/>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070648436" sldId="2147483765"/>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3212565792" sldId="2147483766"/>
          </pc:sldLayoutMkLst>
        </pc:sldLayoutChg>
        <pc:sldLayoutChg chg="setBg">
          <pc:chgData name="BESSONNET, Pierre-Antoine" userId="0436985f-f25e-4ec1-8e34-9239419099a4" providerId="ADAL" clId="{DAC74DA6-6A2A-4C91-9F69-CDA8ED5D35CB}" dt="2024-01-26T15:54:33.793" v="625"/>
          <pc:sldLayoutMkLst>
            <pc:docMk/>
            <pc:sldMasterMk cId="962741042" sldId="2147483732"/>
            <pc:sldLayoutMk cId="2800974481" sldId="2147483767"/>
          </pc:sldLayoutMkLst>
        </pc:sldLayoutChg>
      </pc:sldMasterChg>
      <pc:sldMasterChg chg="modSp setBg modSldLayout">
        <pc:chgData name="BESSONNET, Pierre-Antoine" userId="0436985f-f25e-4ec1-8e34-9239419099a4" providerId="ADAL" clId="{DAC74DA6-6A2A-4C91-9F69-CDA8ED5D35CB}" dt="2024-01-26T15:54:33.793" v="625"/>
        <pc:sldMasterMkLst>
          <pc:docMk/>
          <pc:sldMasterMk cId="380827495" sldId="2147483768"/>
        </pc:sldMasterMkLst>
        <pc:picChg chg="mod">
          <ac:chgData name="BESSONNET, Pierre-Antoine" userId="0436985f-f25e-4ec1-8e34-9239419099a4" providerId="ADAL" clId="{DAC74DA6-6A2A-4C91-9F69-CDA8ED5D35CB}" dt="2024-01-26T15:37:02.159" v="466" actId="14100"/>
          <ac:picMkLst>
            <pc:docMk/>
            <pc:sldMasterMk cId="380827495" sldId="2147483768"/>
            <ac:picMk id="23" creationId="{00000000-0000-0000-0000-000000000000}"/>
          </ac:picMkLst>
        </pc:picChg>
        <pc:sldLayoutChg chg="setBg">
          <pc:chgData name="BESSONNET, Pierre-Antoine" userId="0436985f-f25e-4ec1-8e34-9239419099a4" providerId="ADAL" clId="{DAC74DA6-6A2A-4C91-9F69-CDA8ED5D35CB}" dt="2024-01-26T15:54:33.793" v="625"/>
          <pc:sldLayoutMkLst>
            <pc:docMk/>
            <pc:sldMasterMk cId="380827495" sldId="2147483768"/>
            <pc:sldLayoutMk cId="3375375793" sldId="2147483769"/>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005780026" sldId="2147483770"/>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3240472662" sldId="2147483771"/>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12874477" sldId="2147483772"/>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4053073344" sldId="2147483773"/>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4220276175" sldId="2147483774"/>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279822576" sldId="2147483775"/>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246810364" sldId="2147483776"/>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19052661" sldId="2147483777"/>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678867240" sldId="2147483778"/>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410909521" sldId="2147483779"/>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346883100" sldId="2147483780"/>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990044414" sldId="2147483781"/>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3612865981" sldId="2147483782"/>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966438839" sldId="2147483783"/>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46240120" sldId="2147483784"/>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384158159" sldId="2147483785"/>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275167703" sldId="2147483786"/>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251038166" sldId="2147483787"/>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3103597593" sldId="2147483788"/>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465635564" sldId="2147483789"/>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3024021584" sldId="2147483790"/>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386358815" sldId="2147483791"/>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32851240" sldId="2147483792"/>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3855794782" sldId="2147483793"/>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116569649" sldId="2147483794"/>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502637813" sldId="2147483795"/>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307042508" sldId="2147483796"/>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453557094" sldId="2147483797"/>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734327545" sldId="2147483798"/>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930146418" sldId="2147483799"/>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1917998703" sldId="2147483800"/>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3885051277" sldId="2147483801"/>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752875421" sldId="2147483802"/>
          </pc:sldLayoutMkLst>
        </pc:sldLayoutChg>
        <pc:sldLayoutChg chg="setBg">
          <pc:chgData name="BESSONNET, Pierre-Antoine" userId="0436985f-f25e-4ec1-8e34-9239419099a4" providerId="ADAL" clId="{DAC74DA6-6A2A-4C91-9F69-CDA8ED5D35CB}" dt="2024-01-26T15:54:33.793" v="625"/>
          <pc:sldLayoutMkLst>
            <pc:docMk/>
            <pc:sldMasterMk cId="380827495" sldId="2147483768"/>
            <pc:sldLayoutMk cId="2332429224" sldId="2147483803"/>
          </pc:sldLayoutMkLst>
        </pc:sldLayoutChg>
      </pc:sldMasterChg>
      <pc:sldMasterChg chg="modSp setBg modSldLayout">
        <pc:chgData name="BESSONNET, Pierre-Antoine" userId="0436985f-f25e-4ec1-8e34-9239419099a4" providerId="ADAL" clId="{DAC74DA6-6A2A-4C91-9F69-CDA8ED5D35CB}" dt="2024-01-26T15:54:33.793" v="625"/>
        <pc:sldMasterMkLst>
          <pc:docMk/>
          <pc:sldMasterMk cId="3965993215" sldId="2147483804"/>
        </pc:sldMasterMkLst>
        <pc:picChg chg="mod">
          <ac:chgData name="BESSONNET, Pierre-Antoine" userId="0436985f-f25e-4ec1-8e34-9239419099a4" providerId="ADAL" clId="{DAC74DA6-6A2A-4C91-9F69-CDA8ED5D35CB}" dt="2024-01-26T15:37:12.167" v="467" actId="14100"/>
          <ac:picMkLst>
            <pc:docMk/>
            <pc:sldMasterMk cId="3965993215" sldId="2147483804"/>
            <ac:picMk id="7185" creationId="{B8684215-58A1-4DBB-97D5-C78665907C2E}"/>
          </ac:picMkLst>
        </pc:picChg>
        <pc:sldLayoutChg chg="setBg">
          <pc:chgData name="BESSONNET, Pierre-Antoine" userId="0436985f-f25e-4ec1-8e34-9239419099a4" providerId="ADAL" clId="{DAC74DA6-6A2A-4C91-9F69-CDA8ED5D35CB}" dt="2024-01-26T15:54:33.793" v="625"/>
          <pc:sldLayoutMkLst>
            <pc:docMk/>
            <pc:sldMasterMk cId="3965993215" sldId="2147483804"/>
            <pc:sldLayoutMk cId="2579276996" sldId="2147483805"/>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4002192505" sldId="2147483806"/>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447368239" sldId="2147483807"/>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990141255" sldId="2147483808"/>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250101471" sldId="2147483809"/>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064773252" sldId="2147483810"/>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884116875" sldId="2147483811"/>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3070367179" sldId="2147483812"/>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2385160422" sldId="2147483813"/>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252123746" sldId="2147483814"/>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3987646021" sldId="2147483815"/>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2925841962" sldId="2147483816"/>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2100655801" sldId="2147483817"/>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894182231" sldId="2147483818"/>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482470301" sldId="2147483819"/>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125249748" sldId="2147483820"/>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3923368276" sldId="2147483821"/>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811865324" sldId="2147483822"/>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960256982" sldId="2147483823"/>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2870237441" sldId="2147483824"/>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917453996" sldId="2147483825"/>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357290145" sldId="2147483826"/>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2224025020" sldId="2147483827"/>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051117730" sldId="2147483828"/>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04518048" sldId="2147483829"/>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366992377" sldId="2147483830"/>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956152990" sldId="2147483831"/>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110955668" sldId="2147483832"/>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513215571" sldId="2147483833"/>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2088544489" sldId="2147483834"/>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868677931" sldId="2147483835"/>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720932488" sldId="2147483836"/>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4230113561" sldId="2147483837"/>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841310282" sldId="2147483838"/>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4068443441" sldId="2147483839"/>
          </pc:sldLayoutMkLst>
        </pc:sldLayoutChg>
        <pc:sldLayoutChg chg="setBg">
          <pc:chgData name="BESSONNET, Pierre-Antoine" userId="0436985f-f25e-4ec1-8e34-9239419099a4" providerId="ADAL" clId="{DAC74DA6-6A2A-4C91-9F69-CDA8ED5D35CB}" dt="2024-01-26T15:54:33.793" v="625"/>
          <pc:sldLayoutMkLst>
            <pc:docMk/>
            <pc:sldMasterMk cId="3965993215" sldId="2147483804"/>
            <pc:sldLayoutMk cId="1080334449" sldId="2147483841"/>
          </pc:sldLayoutMkLst>
        </pc:sldLayoutChg>
      </pc:sldMasterChg>
      <pc:sldMasterChg chg="modSp setBg modSldLayout">
        <pc:chgData name="BESSONNET, Pierre-Antoine" userId="0436985f-f25e-4ec1-8e34-9239419099a4" providerId="ADAL" clId="{DAC74DA6-6A2A-4C91-9F69-CDA8ED5D35CB}" dt="2024-01-26T15:54:33.793" v="625"/>
        <pc:sldMasterMkLst>
          <pc:docMk/>
          <pc:sldMasterMk cId="1832009255" sldId="2147483842"/>
        </pc:sldMasterMkLst>
        <pc:picChg chg="mod">
          <ac:chgData name="BESSONNET, Pierre-Antoine" userId="0436985f-f25e-4ec1-8e34-9239419099a4" providerId="ADAL" clId="{DAC74DA6-6A2A-4C91-9F69-CDA8ED5D35CB}" dt="2024-01-26T15:37:22.472" v="468" actId="14100"/>
          <ac:picMkLst>
            <pc:docMk/>
            <pc:sldMasterMk cId="1832009255" sldId="2147483842"/>
            <ac:picMk id="7185" creationId="{B8684215-58A1-4DBB-97D5-C78665907C2E}"/>
          </ac:picMkLst>
        </pc:picChg>
        <pc:sldLayoutChg chg="setBg">
          <pc:chgData name="BESSONNET, Pierre-Antoine" userId="0436985f-f25e-4ec1-8e34-9239419099a4" providerId="ADAL" clId="{DAC74DA6-6A2A-4C91-9F69-CDA8ED5D35CB}" dt="2024-01-26T15:54:33.793" v="625"/>
          <pc:sldLayoutMkLst>
            <pc:docMk/>
            <pc:sldMasterMk cId="1832009255" sldId="2147483842"/>
            <pc:sldLayoutMk cId="1221723347" sldId="2147483843"/>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500303436" sldId="2147483844"/>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480038317" sldId="2147483845"/>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831868407" sldId="2147483846"/>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911497765" sldId="2147483847"/>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859555412" sldId="2147483848"/>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813061844" sldId="2147483849"/>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738390168" sldId="2147483850"/>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396738964" sldId="2147483851"/>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860173537" sldId="2147483852"/>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377324083" sldId="2147483853"/>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633594939" sldId="2147483854"/>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541619099" sldId="2147483855"/>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4225253590" sldId="2147483856"/>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402092542" sldId="2147483857"/>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058453604" sldId="2147483858"/>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325464137" sldId="2147483859"/>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930683910" sldId="2147483860"/>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539718237" sldId="2147483861"/>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4260549447" sldId="2147483862"/>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622490559" sldId="2147483863"/>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744729585" sldId="2147483864"/>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652481843" sldId="2147483865"/>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614676330" sldId="2147483866"/>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231107081" sldId="2147483867"/>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003210038" sldId="2147483868"/>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92121503" sldId="2147483869"/>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49553473" sldId="2147483870"/>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763372028" sldId="2147483871"/>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2383439" sldId="2147483872"/>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65693085" sldId="2147483873"/>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3219124875" sldId="2147483874"/>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662421495" sldId="2147483875"/>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86344274" sldId="2147483876"/>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1701969796" sldId="2147483877"/>
          </pc:sldLayoutMkLst>
        </pc:sldLayoutChg>
        <pc:sldLayoutChg chg="setBg">
          <pc:chgData name="BESSONNET, Pierre-Antoine" userId="0436985f-f25e-4ec1-8e34-9239419099a4" providerId="ADAL" clId="{DAC74DA6-6A2A-4C91-9F69-CDA8ED5D35CB}" dt="2024-01-26T15:54:33.793" v="625"/>
          <pc:sldLayoutMkLst>
            <pc:docMk/>
            <pc:sldMasterMk cId="1832009255" sldId="2147483842"/>
            <pc:sldLayoutMk cId="2754672852" sldId="2147483878"/>
          </pc:sldLayoutMkLst>
        </pc:sldLayoutChg>
      </pc:sldMasterChg>
      <pc:sldMasterChg chg="modSp setBg modSldLayout">
        <pc:chgData name="BESSONNET, Pierre-Antoine" userId="0436985f-f25e-4ec1-8e34-9239419099a4" providerId="ADAL" clId="{DAC74DA6-6A2A-4C91-9F69-CDA8ED5D35CB}" dt="2024-01-26T15:54:33.793" v="625"/>
        <pc:sldMasterMkLst>
          <pc:docMk/>
          <pc:sldMasterMk cId="1394390579" sldId="2147483879"/>
        </pc:sldMasterMkLst>
        <pc:picChg chg="mod">
          <ac:chgData name="BESSONNET, Pierre-Antoine" userId="0436985f-f25e-4ec1-8e34-9239419099a4" providerId="ADAL" clId="{DAC74DA6-6A2A-4C91-9F69-CDA8ED5D35CB}" dt="2024-01-26T15:37:32.110" v="469" actId="14100"/>
          <ac:picMkLst>
            <pc:docMk/>
            <pc:sldMasterMk cId="1394390579" sldId="2147483879"/>
            <ac:picMk id="7185" creationId="{B8684215-58A1-4DBB-97D5-C78665907C2E}"/>
          </ac:picMkLst>
        </pc:picChg>
        <pc:sldLayoutChg chg="setBg">
          <pc:chgData name="BESSONNET, Pierre-Antoine" userId="0436985f-f25e-4ec1-8e34-9239419099a4" providerId="ADAL" clId="{DAC74DA6-6A2A-4C91-9F69-CDA8ED5D35CB}" dt="2024-01-26T15:54:33.793" v="625"/>
          <pc:sldLayoutMkLst>
            <pc:docMk/>
            <pc:sldMasterMk cId="1394390579" sldId="2147483879"/>
            <pc:sldLayoutMk cId="213585466" sldId="2147483880"/>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378938750" sldId="2147483881"/>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732803488" sldId="2147483882"/>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160027592" sldId="2147483883"/>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545843907" sldId="2147483884"/>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687497326" sldId="2147483885"/>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893150143" sldId="2147483886"/>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073877437" sldId="2147483887"/>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74122786" sldId="2147483888"/>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401330302" sldId="2147483889"/>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339750006" sldId="2147483890"/>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894245424" sldId="2147483891"/>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737741374" sldId="2147483892"/>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542626740" sldId="2147483893"/>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573213502" sldId="2147483894"/>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4027379935" sldId="2147483895"/>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61952512" sldId="2147483896"/>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772229507" sldId="2147483897"/>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351683001" sldId="2147483898"/>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612059876" sldId="2147483899"/>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769915810" sldId="2147483900"/>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725424080" sldId="2147483901"/>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690491856" sldId="2147483902"/>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878257391" sldId="2147483903"/>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814235906" sldId="2147483904"/>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381304220" sldId="2147483905"/>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040145654" sldId="2147483906"/>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362336168" sldId="2147483907"/>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229701949" sldId="2147483908"/>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741480312" sldId="2147483909"/>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1491092460" sldId="2147483910"/>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40373053" sldId="2147483911"/>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674772170" sldId="2147483912"/>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601321635" sldId="2147483913"/>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3318528123" sldId="2147483914"/>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742151728" sldId="2147483915"/>
          </pc:sldLayoutMkLst>
        </pc:sldLayoutChg>
        <pc:sldLayoutChg chg="setBg">
          <pc:chgData name="BESSONNET, Pierre-Antoine" userId="0436985f-f25e-4ec1-8e34-9239419099a4" providerId="ADAL" clId="{DAC74DA6-6A2A-4C91-9F69-CDA8ED5D35CB}" dt="2024-01-26T15:54:33.793" v="625"/>
          <pc:sldLayoutMkLst>
            <pc:docMk/>
            <pc:sldMasterMk cId="1394390579" sldId="2147483879"/>
            <pc:sldLayoutMk cId="2462286916" sldId="2147483916"/>
          </pc:sldLayoutMkLst>
        </pc:sldLayoutChg>
      </pc:sldMasterChg>
      <pc:sldMasterChg chg="modSp setBg modSldLayout">
        <pc:chgData name="BESSONNET, Pierre-Antoine" userId="0436985f-f25e-4ec1-8e34-9239419099a4" providerId="ADAL" clId="{DAC74DA6-6A2A-4C91-9F69-CDA8ED5D35CB}" dt="2024-01-26T15:54:33.793" v="625"/>
        <pc:sldMasterMkLst>
          <pc:docMk/>
          <pc:sldMasterMk cId="2685959522" sldId="2147483917"/>
        </pc:sldMasterMkLst>
        <pc:picChg chg="mod">
          <ac:chgData name="BESSONNET, Pierre-Antoine" userId="0436985f-f25e-4ec1-8e34-9239419099a4" providerId="ADAL" clId="{DAC74DA6-6A2A-4C91-9F69-CDA8ED5D35CB}" dt="2024-01-26T15:37:41.414" v="470" actId="14100"/>
          <ac:picMkLst>
            <pc:docMk/>
            <pc:sldMasterMk cId="2685959522" sldId="2147483917"/>
            <ac:picMk id="7185" creationId="{B8684215-58A1-4DBB-97D5-C78665907C2E}"/>
          </ac:picMkLst>
        </pc:picChg>
        <pc:sldLayoutChg chg="setBg">
          <pc:chgData name="BESSONNET, Pierre-Antoine" userId="0436985f-f25e-4ec1-8e34-9239419099a4" providerId="ADAL" clId="{DAC74DA6-6A2A-4C91-9F69-CDA8ED5D35CB}" dt="2024-01-26T15:54:33.793" v="625"/>
          <pc:sldLayoutMkLst>
            <pc:docMk/>
            <pc:sldMasterMk cId="2685959522" sldId="2147483917"/>
            <pc:sldLayoutMk cId="4250940136" sldId="2147483918"/>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541969436" sldId="2147483919"/>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4247108764" sldId="2147483920"/>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80561884" sldId="2147483921"/>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616115785" sldId="2147483922"/>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297366719" sldId="2147483923"/>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932307073" sldId="2147483924"/>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902997117" sldId="2147483925"/>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950298351" sldId="2147483926"/>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83663285" sldId="2147483927"/>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74605036" sldId="2147483928"/>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571315810" sldId="2147483929"/>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941884986" sldId="2147483930"/>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6975941" sldId="2147483931"/>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215268078" sldId="2147483932"/>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410123644" sldId="2147483933"/>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258219174" sldId="2147483934"/>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556085283" sldId="2147483935"/>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551697404" sldId="2147483936"/>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458987975" sldId="2147483937"/>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915020971" sldId="2147483938"/>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536672502" sldId="2147483939"/>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65778862" sldId="2147483940"/>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4227277643" sldId="2147483941"/>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621158360" sldId="2147483942"/>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720579382" sldId="2147483943"/>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625784582" sldId="2147483944"/>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150828841" sldId="2147483945"/>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850746447" sldId="2147483946"/>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015877716" sldId="2147483947"/>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374759446" sldId="2147483948"/>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2472453202" sldId="2147483949"/>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058667568" sldId="2147483950"/>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416993774" sldId="2147483951"/>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1278437483" sldId="2147483952"/>
          </pc:sldLayoutMkLst>
        </pc:sldLayoutChg>
        <pc:sldLayoutChg chg="setBg">
          <pc:chgData name="BESSONNET, Pierre-Antoine" userId="0436985f-f25e-4ec1-8e34-9239419099a4" providerId="ADAL" clId="{DAC74DA6-6A2A-4C91-9F69-CDA8ED5D35CB}" dt="2024-01-26T15:54:33.793" v="625"/>
          <pc:sldLayoutMkLst>
            <pc:docMk/>
            <pc:sldMasterMk cId="2685959522" sldId="2147483917"/>
            <pc:sldLayoutMk cId="3330581553" sldId="214748395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rgbClr val="167D86"/>
              </a:solidFill>
              <a:ln w="19050">
                <a:solidFill>
                  <a:schemeClr val="lt1"/>
                </a:solidFill>
              </a:ln>
              <a:effectLst/>
            </c:spPr>
            <c:extLst>
              <c:ext xmlns:c16="http://schemas.microsoft.com/office/drawing/2014/chart" uri="{C3380CC4-5D6E-409C-BE32-E72D297353CC}">
                <c16:uniqueId val="{00000001-6022-4451-ABA8-29FB7F92FA9B}"/>
              </c:ext>
            </c:extLst>
          </c:dPt>
          <c:dPt>
            <c:idx val="1"/>
            <c:bubble3D val="0"/>
            <c:spPr>
              <a:solidFill>
                <a:srgbClr val="5DB1B9"/>
              </a:solidFill>
              <a:ln w="19050">
                <a:solidFill>
                  <a:schemeClr val="lt1"/>
                </a:solidFill>
              </a:ln>
              <a:effectLst/>
            </c:spPr>
            <c:extLst>
              <c:ext xmlns:c16="http://schemas.microsoft.com/office/drawing/2014/chart" uri="{C3380CC4-5D6E-409C-BE32-E72D297353CC}">
                <c16:uniqueId val="{00000003-6022-4451-ABA8-29FB7F92FA9B}"/>
              </c:ext>
            </c:extLst>
          </c:dPt>
          <c:cat>
            <c:strRef>
              <c:f>Feuil1!$A$2:$A$3</c:f>
              <c:strCache>
                <c:ptCount val="2"/>
                <c:pt idx="0">
                  <c:v>1er trim.</c:v>
                </c:pt>
                <c:pt idx="1">
                  <c:v>2e trim.</c:v>
                </c:pt>
              </c:strCache>
            </c:strRef>
          </c:cat>
          <c:val>
            <c:numRef>
              <c:f>Feuil1!$B$2:$B$3</c:f>
              <c:numCache>
                <c:formatCode>General</c:formatCode>
                <c:ptCount val="2"/>
                <c:pt idx="0">
                  <c:v>8.1999999999999993</c:v>
                </c:pt>
                <c:pt idx="1">
                  <c:v>3.2</c:v>
                </c:pt>
              </c:numCache>
            </c:numRef>
          </c:val>
          <c:extLst>
            <c:ext xmlns:c16="http://schemas.microsoft.com/office/drawing/2014/chart" uri="{C3380CC4-5D6E-409C-BE32-E72D297353CC}">
              <c16:uniqueId val="{00000004-6022-4451-ABA8-29FB7F92FA9B}"/>
            </c:ext>
          </c:extLst>
        </c:ser>
        <c:dLbls>
          <c:showLegendKey val="0"/>
          <c:showVal val="0"/>
          <c:showCatName val="0"/>
          <c:showSerName val="0"/>
          <c:showPercent val="0"/>
          <c:showBubbleSize val="0"/>
          <c:showLeaderLines val="1"/>
        </c:dLbls>
        <c:firstSliceAng val="3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solidFill>
                <a:srgbClr val="167D86"/>
              </a:solidFill>
              <a:ln w="19050">
                <a:solidFill>
                  <a:schemeClr val="lt1"/>
                </a:solidFill>
              </a:ln>
              <a:effectLst/>
            </c:spPr>
            <c:extLst>
              <c:ext xmlns:c16="http://schemas.microsoft.com/office/drawing/2014/chart" uri="{C3380CC4-5D6E-409C-BE32-E72D297353CC}">
                <c16:uniqueId val="{00000001-250C-4D73-B3F9-8E9CDFED36DA}"/>
              </c:ext>
            </c:extLst>
          </c:dPt>
          <c:dPt>
            <c:idx val="1"/>
            <c:bubble3D val="0"/>
            <c:spPr>
              <a:solidFill>
                <a:srgbClr val="5DB1B9"/>
              </a:solidFill>
              <a:ln w="19050">
                <a:solidFill>
                  <a:schemeClr val="lt1"/>
                </a:solidFill>
              </a:ln>
              <a:effectLst/>
            </c:spPr>
            <c:extLst>
              <c:ext xmlns:c16="http://schemas.microsoft.com/office/drawing/2014/chart" uri="{C3380CC4-5D6E-409C-BE32-E72D297353CC}">
                <c16:uniqueId val="{00000003-250C-4D73-B3F9-8E9CDFED36DA}"/>
              </c:ext>
            </c:extLst>
          </c:dPt>
          <c:cat>
            <c:strRef>
              <c:f>Feuil1!$A$2:$A$3</c:f>
              <c:strCache>
                <c:ptCount val="2"/>
                <c:pt idx="0">
                  <c:v>1er trim.</c:v>
                </c:pt>
                <c:pt idx="1">
                  <c:v>2e trim.</c:v>
                </c:pt>
              </c:strCache>
            </c:strRef>
          </c:cat>
          <c:val>
            <c:numRef>
              <c:f>Feuil1!$B$2:$B$3</c:f>
              <c:numCache>
                <c:formatCode>General</c:formatCode>
                <c:ptCount val="2"/>
                <c:pt idx="0">
                  <c:v>8.1999999999999993</c:v>
                </c:pt>
                <c:pt idx="1">
                  <c:v>2</c:v>
                </c:pt>
              </c:numCache>
            </c:numRef>
          </c:val>
          <c:extLst>
            <c:ext xmlns:c16="http://schemas.microsoft.com/office/drawing/2014/chart" uri="{C3380CC4-5D6E-409C-BE32-E72D297353CC}">
              <c16:uniqueId val="{00000004-250C-4D73-B3F9-8E9CDFED36DA}"/>
            </c:ext>
          </c:extLst>
        </c:ser>
        <c:dLbls>
          <c:showLegendKey val="0"/>
          <c:showVal val="0"/>
          <c:showCatName val="0"/>
          <c:showSerName val="0"/>
          <c:showPercent val="0"/>
          <c:showBubbleSize val="0"/>
          <c:showLeaderLines val="1"/>
        </c:dLbls>
        <c:firstSliceAng val="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167D86"/>
            </a:solidFill>
          </c:spPr>
          <c:dPt>
            <c:idx val="0"/>
            <c:bubble3D val="0"/>
            <c:spPr>
              <a:solidFill>
                <a:srgbClr val="167D86"/>
              </a:solidFill>
              <a:ln w="19050">
                <a:solidFill>
                  <a:schemeClr val="lt1"/>
                </a:solidFill>
              </a:ln>
              <a:effectLst/>
            </c:spPr>
            <c:extLst>
              <c:ext xmlns:c16="http://schemas.microsoft.com/office/drawing/2014/chart" uri="{C3380CC4-5D6E-409C-BE32-E72D297353CC}">
                <c16:uniqueId val="{00000001-5547-43FD-B761-8D4D03E7F857}"/>
              </c:ext>
            </c:extLst>
          </c:dPt>
          <c:dPt>
            <c:idx val="1"/>
            <c:bubble3D val="0"/>
            <c:spPr>
              <a:solidFill>
                <a:srgbClr val="5DB1B9"/>
              </a:solidFill>
              <a:ln w="19050">
                <a:solidFill>
                  <a:schemeClr val="lt1"/>
                </a:solidFill>
              </a:ln>
              <a:effectLst/>
            </c:spPr>
            <c:extLst>
              <c:ext xmlns:c16="http://schemas.microsoft.com/office/drawing/2014/chart" uri="{C3380CC4-5D6E-409C-BE32-E72D297353CC}">
                <c16:uniqueId val="{00000003-5547-43FD-B761-8D4D03E7F857}"/>
              </c:ext>
            </c:extLst>
          </c:dPt>
          <c:dPt>
            <c:idx val="2"/>
            <c:bubble3D val="0"/>
            <c:spPr>
              <a:solidFill>
                <a:srgbClr val="99C8CE"/>
              </a:solidFill>
              <a:ln w="19050">
                <a:solidFill>
                  <a:schemeClr val="lt1"/>
                </a:solidFill>
              </a:ln>
              <a:effectLst/>
            </c:spPr>
            <c:extLst>
              <c:ext xmlns:c16="http://schemas.microsoft.com/office/drawing/2014/chart" uri="{C3380CC4-5D6E-409C-BE32-E72D297353CC}">
                <c16:uniqueId val="{00000005-5547-43FD-B761-8D4D03E7F857}"/>
              </c:ext>
            </c:extLst>
          </c:dPt>
          <c:cat>
            <c:strRef>
              <c:f>Feuil1!$A$2:$A$4</c:f>
              <c:strCache>
                <c:ptCount val="3"/>
                <c:pt idx="0">
                  <c:v>Franciliens</c:v>
                </c:pt>
                <c:pt idx="1">
                  <c:v>Français hors IDF</c:v>
                </c:pt>
                <c:pt idx="2">
                  <c:v>Internationaux</c:v>
                </c:pt>
              </c:strCache>
            </c:strRef>
          </c:cat>
          <c:val>
            <c:numRef>
              <c:f>Feuil1!$B$2:$B$4</c:f>
              <c:numCache>
                <c:formatCode>General</c:formatCode>
                <c:ptCount val="3"/>
                <c:pt idx="0">
                  <c:v>4.2</c:v>
                </c:pt>
                <c:pt idx="1">
                  <c:v>3.2</c:v>
                </c:pt>
                <c:pt idx="2">
                  <c:v>0.9</c:v>
                </c:pt>
              </c:numCache>
            </c:numRef>
          </c:val>
          <c:extLst>
            <c:ext xmlns:c16="http://schemas.microsoft.com/office/drawing/2014/chart" uri="{C3380CC4-5D6E-409C-BE32-E72D297353CC}">
              <c16:uniqueId val="{00000006-5547-43FD-B761-8D4D03E7F857}"/>
            </c:ext>
          </c:extLst>
        </c:ser>
        <c:dLbls>
          <c:showLegendKey val="0"/>
          <c:showVal val="0"/>
          <c:showCatName val="0"/>
          <c:showSerName val="0"/>
          <c:showPercent val="0"/>
          <c:showBubbleSize val="0"/>
          <c:showLeaderLines val="1"/>
        </c:dLbls>
        <c:firstSliceAng val="38"/>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167D86"/>
            </a:solidFill>
          </c:spPr>
          <c:dPt>
            <c:idx val="0"/>
            <c:bubble3D val="0"/>
            <c:spPr>
              <a:solidFill>
                <a:srgbClr val="167D86"/>
              </a:solidFill>
              <a:ln w="19050">
                <a:solidFill>
                  <a:schemeClr val="lt1"/>
                </a:solidFill>
              </a:ln>
              <a:effectLst/>
            </c:spPr>
            <c:extLst>
              <c:ext xmlns:c16="http://schemas.microsoft.com/office/drawing/2014/chart" uri="{C3380CC4-5D6E-409C-BE32-E72D297353CC}">
                <c16:uniqueId val="{00000001-D8E6-4705-9E53-BCB86CB0E81A}"/>
              </c:ext>
            </c:extLst>
          </c:dPt>
          <c:dPt>
            <c:idx val="1"/>
            <c:bubble3D val="0"/>
            <c:spPr>
              <a:solidFill>
                <a:srgbClr val="5DB1B9"/>
              </a:solidFill>
              <a:ln w="19050">
                <a:solidFill>
                  <a:schemeClr val="lt1"/>
                </a:solidFill>
              </a:ln>
              <a:effectLst/>
            </c:spPr>
            <c:extLst>
              <c:ext xmlns:c16="http://schemas.microsoft.com/office/drawing/2014/chart" uri="{C3380CC4-5D6E-409C-BE32-E72D297353CC}">
                <c16:uniqueId val="{00000003-D8E6-4705-9E53-BCB86CB0E81A}"/>
              </c:ext>
            </c:extLst>
          </c:dPt>
          <c:dPt>
            <c:idx val="2"/>
            <c:bubble3D val="0"/>
            <c:spPr>
              <a:solidFill>
                <a:srgbClr val="99C8CE"/>
              </a:solidFill>
              <a:ln w="19050">
                <a:solidFill>
                  <a:schemeClr val="lt1"/>
                </a:solidFill>
              </a:ln>
              <a:effectLst/>
            </c:spPr>
            <c:extLst>
              <c:ext xmlns:c16="http://schemas.microsoft.com/office/drawing/2014/chart" uri="{C3380CC4-5D6E-409C-BE32-E72D297353CC}">
                <c16:uniqueId val="{00000005-D8E6-4705-9E53-BCB86CB0E81A}"/>
              </c:ext>
            </c:extLst>
          </c:dPt>
          <c:cat>
            <c:strRef>
              <c:f>Feuil1!$A$2:$A$4</c:f>
              <c:strCache>
                <c:ptCount val="3"/>
                <c:pt idx="0">
                  <c:v>Franciliens</c:v>
                </c:pt>
                <c:pt idx="1">
                  <c:v>Français hors IDF</c:v>
                </c:pt>
                <c:pt idx="2">
                  <c:v>Internationaux</c:v>
                </c:pt>
              </c:strCache>
            </c:strRef>
          </c:cat>
          <c:val>
            <c:numRef>
              <c:f>Feuil1!$B$2:$B$4</c:f>
              <c:numCache>
                <c:formatCode>General</c:formatCode>
                <c:ptCount val="3"/>
                <c:pt idx="0">
                  <c:v>4.2</c:v>
                </c:pt>
                <c:pt idx="1">
                  <c:v>3.9</c:v>
                </c:pt>
                <c:pt idx="2">
                  <c:v>1.2</c:v>
                </c:pt>
              </c:numCache>
            </c:numRef>
          </c:val>
          <c:extLst>
            <c:ext xmlns:c16="http://schemas.microsoft.com/office/drawing/2014/chart" uri="{C3380CC4-5D6E-409C-BE32-E72D297353CC}">
              <c16:uniqueId val="{00000006-D8E6-4705-9E53-BCB86CB0E81A}"/>
            </c:ext>
          </c:extLst>
        </c:ser>
        <c:dLbls>
          <c:showLegendKey val="0"/>
          <c:showVal val="0"/>
          <c:showCatName val="0"/>
          <c:showSerName val="0"/>
          <c:showPercent val="0"/>
          <c:showBubbleSize val="0"/>
          <c:showLeaderLines val="1"/>
        </c:dLbls>
        <c:firstSliceAng val="4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167D86"/>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469-41C8-A257-056DDDCB482F}"/>
              </c:ext>
            </c:extLst>
          </c:dPt>
          <c:dPt>
            <c:idx val="1"/>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3-2469-41C8-A257-056DDDCB482F}"/>
              </c:ext>
            </c:extLst>
          </c:dPt>
          <c:dPt>
            <c:idx val="2"/>
            <c:bubble3D val="0"/>
            <c:spPr>
              <a:solidFill>
                <a:srgbClr val="99C8CE"/>
              </a:solidFill>
              <a:ln w="19050">
                <a:solidFill>
                  <a:schemeClr val="lt1"/>
                </a:solidFill>
              </a:ln>
              <a:effectLst/>
            </c:spPr>
            <c:extLst>
              <c:ext xmlns:c16="http://schemas.microsoft.com/office/drawing/2014/chart" uri="{C3380CC4-5D6E-409C-BE32-E72D297353CC}">
                <c16:uniqueId val="{00000005-2469-41C8-A257-056DDDCB482F}"/>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2469-41C8-A257-056DDDCB482F}"/>
              </c:ext>
            </c:extLst>
          </c:dPt>
          <c:dPt>
            <c:idx val="4"/>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9-2469-41C8-A257-056DDDCB482F}"/>
              </c:ext>
            </c:extLst>
          </c:dPt>
          <c:dPt>
            <c:idx val="5"/>
            <c:bubble3D val="0"/>
            <c:spPr>
              <a:solidFill>
                <a:srgbClr val="005F6A"/>
              </a:solidFill>
              <a:ln w="19050">
                <a:solidFill>
                  <a:schemeClr val="lt1"/>
                </a:solidFill>
              </a:ln>
              <a:effectLst/>
            </c:spPr>
            <c:extLst>
              <c:ext xmlns:c16="http://schemas.microsoft.com/office/drawing/2014/chart" uri="{C3380CC4-5D6E-409C-BE32-E72D297353CC}">
                <c16:uniqueId val="{0000000B-2469-41C8-A257-056DDDCB482F}"/>
              </c:ext>
            </c:extLst>
          </c:dPt>
          <c:cat>
            <c:strRef>
              <c:f>Feuil1!$A$2:$A$7</c:f>
              <c:strCache>
                <c:ptCount val="6"/>
                <c:pt idx="0">
                  <c:v>Royaume-Uni</c:v>
                </c:pt>
                <c:pt idx="1">
                  <c:v>Etats-Unis</c:v>
                </c:pt>
                <c:pt idx="2">
                  <c:v>Allemagne</c:v>
                </c:pt>
                <c:pt idx="3">
                  <c:v>Pays-Bas</c:v>
                </c:pt>
                <c:pt idx="4">
                  <c:v>Belgique</c:v>
                </c:pt>
                <c:pt idx="5">
                  <c:v>Autre pays</c:v>
                </c:pt>
              </c:strCache>
            </c:strRef>
          </c:cat>
          <c:val>
            <c:numRef>
              <c:f>Feuil1!$B$2:$B$7</c:f>
              <c:numCache>
                <c:formatCode>General</c:formatCode>
                <c:ptCount val="6"/>
                <c:pt idx="0">
                  <c:v>24</c:v>
                </c:pt>
                <c:pt idx="1">
                  <c:v>16</c:v>
                </c:pt>
                <c:pt idx="2">
                  <c:v>12</c:v>
                </c:pt>
                <c:pt idx="3">
                  <c:v>8</c:v>
                </c:pt>
                <c:pt idx="4">
                  <c:v>8</c:v>
                </c:pt>
                <c:pt idx="5">
                  <c:v>32</c:v>
                </c:pt>
              </c:numCache>
            </c:numRef>
          </c:val>
          <c:extLst>
            <c:ext xmlns:c16="http://schemas.microsoft.com/office/drawing/2014/chart" uri="{C3380CC4-5D6E-409C-BE32-E72D297353CC}">
              <c16:uniqueId val="{0000000C-2469-41C8-A257-056DDDCB482F}"/>
            </c:ext>
          </c:extLst>
        </c:ser>
        <c:dLbls>
          <c:showLegendKey val="0"/>
          <c:showVal val="0"/>
          <c:showCatName val="0"/>
          <c:showSerName val="0"/>
          <c:showPercent val="0"/>
          <c:showBubbleSize val="0"/>
          <c:showLeaderLines val="1"/>
        </c:dLbls>
        <c:firstSliceAng val="4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167D86"/>
            </a:solidFill>
          </c:spPr>
          <c:dPt>
            <c:idx val="0"/>
            <c:bubble3D val="0"/>
            <c:spPr>
              <a:solidFill>
                <a:srgbClr val="167D86"/>
              </a:solidFill>
              <a:ln w="19050">
                <a:solidFill>
                  <a:schemeClr val="lt1"/>
                </a:solidFill>
              </a:ln>
              <a:effectLst/>
            </c:spPr>
            <c:extLst>
              <c:ext xmlns:c16="http://schemas.microsoft.com/office/drawing/2014/chart" uri="{C3380CC4-5D6E-409C-BE32-E72D297353CC}">
                <c16:uniqueId val="{00000001-A07F-4280-84A4-7DC4011E803D}"/>
              </c:ext>
            </c:extLst>
          </c:dPt>
          <c:dPt>
            <c:idx val="1"/>
            <c:bubble3D val="0"/>
            <c:spPr>
              <a:solidFill>
                <a:srgbClr val="5DB1B9"/>
              </a:solidFill>
              <a:ln w="19050">
                <a:solidFill>
                  <a:schemeClr val="lt1"/>
                </a:solidFill>
              </a:ln>
              <a:effectLst/>
            </c:spPr>
            <c:extLst>
              <c:ext xmlns:c16="http://schemas.microsoft.com/office/drawing/2014/chart" uri="{C3380CC4-5D6E-409C-BE32-E72D297353CC}">
                <c16:uniqueId val="{00000003-A07F-4280-84A4-7DC4011E803D}"/>
              </c:ext>
            </c:extLst>
          </c:dPt>
          <c:dPt>
            <c:idx val="2"/>
            <c:bubble3D val="0"/>
            <c:spPr>
              <a:solidFill>
                <a:srgbClr val="99C8CE"/>
              </a:solidFill>
              <a:ln w="19050">
                <a:solidFill>
                  <a:schemeClr val="lt1"/>
                </a:solidFill>
              </a:ln>
              <a:effectLst/>
            </c:spPr>
            <c:extLst>
              <c:ext xmlns:c16="http://schemas.microsoft.com/office/drawing/2014/chart" uri="{C3380CC4-5D6E-409C-BE32-E72D297353CC}">
                <c16:uniqueId val="{00000005-A07F-4280-84A4-7DC4011E803D}"/>
              </c:ext>
            </c:extLst>
          </c:dPt>
          <c:cat>
            <c:strRef>
              <c:f>Feuil1!$A$2:$A$4</c:f>
              <c:strCache>
                <c:ptCount val="3"/>
                <c:pt idx="0">
                  <c:v>Franciliens</c:v>
                </c:pt>
                <c:pt idx="1">
                  <c:v>Français hors IDF</c:v>
                </c:pt>
                <c:pt idx="2">
                  <c:v>Internationaux</c:v>
                </c:pt>
              </c:strCache>
            </c:strRef>
          </c:cat>
          <c:val>
            <c:numRef>
              <c:f>Feuil1!$B$2:$B$4</c:f>
              <c:numCache>
                <c:formatCode>General</c:formatCode>
                <c:ptCount val="3"/>
                <c:pt idx="0">
                  <c:v>22</c:v>
                </c:pt>
                <c:pt idx="1">
                  <c:v>46</c:v>
                </c:pt>
                <c:pt idx="2">
                  <c:v>31</c:v>
                </c:pt>
              </c:numCache>
            </c:numRef>
          </c:val>
          <c:extLst>
            <c:ext xmlns:c16="http://schemas.microsoft.com/office/drawing/2014/chart" uri="{C3380CC4-5D6E-409C-BE32-E72D297353CC}">
              <c16:uniqueId val="{00000006-A07F-4280-84A4-7DC4011E803D}"/>
            </c:ext>
          </c:extLst>
        </c:ser>
        <c:dLbls>
          <c:showLegendKey val="0"/>
          <c:showVal val="0"/>
          <c:showCatName val="0"/>
          <c:showSerName val="0"/>
          <c:showPercent val="0"/>
          <c:showBubbleSize val="0"/>
          <c:showLeaderLines val="1"/>
        </c:dLbls>
        <c:firstSliceAng val="38"/>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rgbClr val="167D86"/>
            </a:solidFill>
          </c:spPr>
          <c:dPt>
            <c:idx val="0"/>
            <c:bubble3D val="0"/>
            <c:spPr>
              <a:solidFill>
                <a:srgbClr val="167D86"/>
              </a:solidFill>
              <a:ln w="19050">
                <a:solidFill>
                  <a:schemeClr val="lt1"/>
                </a:solidFill>
              </a:ln>
              <a:effectLst/>
            </c:spPr>
            <c:extLst>
              <c:ext xmlns:c16="http://schemas.microsoft.com/office/drawing/2014/chart" uri="{C3380CC4-5D6E-409C-BE32-E72D297353CC}">
                <c16:uniqueId val="{00000001-090C-4D08-A0D2-88A61909A8A3}"/>
              </c:ext>
            </c:extLst>
          </c:dPt>
          <c:dPt>
            <c:idx val="1"/>
            <c:bubble3D val="0"/>
            <c:spPr>
              <a:solidFill>
                <a:srgbClr val="5DB1B9"/>
              </a:solidFill>
              <a:ln w="19050">
                <a:solidFill>
                  <a:schemeClr val="lt1"/>
                </a:solidFill>
              </a:ln>
              <a:effectLst/>
            </c:spPr>
            <c:extLst>
              <c:ext xmlns:c16="http://schemas.microsoft.com/office/drawing/2014/chart" uri="{C3380CC4-5D6E-409C-BE32-E72D297353CC}">
                <c16:uniqueId val="{00000003-090C-4D08-A0D2-88A61909A8A3}"/>
              </c:ext>
            </c:extLst>
          </c:dPt>
          <c:dPt>
            <c:idx val="2"/>
            <c:bubble3D val="0"/>
            <c:spPr>
              <a:solidFill>
                <a:srgbClr val="99C8CE"/>
              </a:solidFill>
              <a:ln w="19050">
                <a:solidFill>
                  <a:schemeClr val="lt1"/>
                </a:solidFill>
              </a:ln>
              <a:effectLst/>
            </c:spPr>
            <c:extLst>
              <c:ext xmlns:c16="http://schemas.microsoft.com/office/drawing/2014/chart" uri="{C3380CC4-5D6E-409C-BE32-E72D297353CC}">
                <c16:uniqueId val="{00000005-090C-4D08-A0D2-88A61909A8A3}"/>
              </c:ext>
            </c:extLst>
          </c:dPt>
          <c:cat>
            <c:strRef>
              <c:f>Feuil1!$A$2:$A$4</c:f>
              <c:strCache>
                <c:ptCount val="3"/>
                <c:pt idx="0">
                  <c:v>Franciliens</c:v>
                </c:pt>
                <c:pt idx="1">
                  <c:v>Français hors IDF</c:v>
                </c:pt>
                <c:pt idx="2">
                  <c:v>Internationaux</c:v>
                </c:pt>
              </c:strCache>
            </c:strRef>
          </c:cat>
          <c:val>
            <c:numRef>
              <c:f>Feuil1!$B$2:$B$4</c:f>
              <c:numCache>
                <c:formatCode>General</c:formatCode>
                <c:ptCount val="3"/>
                <c:pt idx="0">
                  <c:v>18</c:v>
                </c:pt>
                <c:pt idx="1">
                  <c:v>46</c:v>
                </c:pt>
                <c:pt idx="2">
                  <c:v>38</c:v>
                </c:pt>
              </c:numCache>
            </c:numRef>
          </c:val>
          <c:extLst>
            <c:ext xmlns:c16="http://schemas.microsoft.com/office/drawing/2014/chart" uri="{C3380CC4-5D6E-409C-BE32-E72D297353CC}">
              <c16:uniqueId val="{00000006-090C-4D08-A0D2-88A61909A8A3}"/>
            </c:ext>
          </c:extLst>
        </c:ser>
        <c:dLbls>
          <c:showLegendKey val="0"/>
          <c:showVal val="0"/>
          <c:showCatName val="0"/>
          <c:showSerName val="0"/>
          <c:showPercent val="0"/>
          <c:showBubbleSize val="0"/>
          <c:showLeaderLines val="1"/>
        </c:dLbls>
        <c:firstSliceAng val="4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896C096-3BEB-4AB7-B5B7-C5AFC8BD7C8D}"/>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5802000-2C07-49F9-9505-01AA8EFD048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6D8B756-4626-4D8F-A89F-78B07B472625}" type="datetimeFigureOut">
              <a:rPr lang="fr-FR" smtClean="0"/>
              <a:t>05/02/2024</a:t>
            </a:fld>
            <a:endParaRPr lang="fr-FR"/>
          </a:p>
        </p:txBody>
      </p:sp>
      <p:sp>
        <p:nvSpPr>
          <p:cNvPr id="4" name="Espace réservé du pied de page 3">
            <a:extLst>
              <a:ext uri="{FF2B5EF4-FFF2-40B4-BE49-F238E27FC236}">
                <a16:creationId xmlns:a16="http://schemas.microsoft.com/office/drawing/2014/main" id="{F2951085-1E3C-4307-BCDF-D4B859A9AE32}"/>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61C2130-0EA1-44F7-B10D-DF701676F52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5A446B7-7327-48E2-AD78-2B232985924C}" type="slidenum">
              <a:rPr lang="fr-FR" smtClean="0"/>
              <a:t>‹N°›</a:t>
            </a:fld>
            <a:endParaRPr lang="fr-FR"/>
          </a:p>
        </p:txBody>
      </p:sp>
    </p:spTree>
    <p:extLst>
      <p:ext uri="{BB962C8B-B14F-4D97-AF65-F5344CB8AC3E}">
        <p14:creationId xmlns:p14="http://schemas.microsoft.com/office/powerpoint/2010/main" val="3686577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842631E-6192-4E38-A8BD-5EBF873425AC}" type="datetimeFigureOut">
              <a:rPr lang="fr-FR" smtClean="0"/>
              <a:t>05/02/2024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107C06C-9760-49A2-8CED-35B1B5E14E9A}" type="slidenum">
              <a:rPr lang="fr-FR" smtClean="0"/>
              <a:t>‹N°›</a:t>
            </a:fld>
            <a:endParaRPr lang="fr-FR"/>
          </a:p>
        </p:txBody>
      </p:sp>
    </p:spTree>
    <p:extLst>
      <p:ext uri="{BB962C8B-B14F-4D97-AF65-F5344CB8AC3E}">
        <p14:creationId xmlns:p14="http://schemas.microsoft.com/office/powerpoint/2010/main" val="3106004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99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01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34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639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54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3.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7.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8.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9.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00.bin"/></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4.xml"/><Relationship Id="rId1" Type="http://schemas.openxmlformats.org/officeDocument/2006/relationships/tags" Target="../tags/tag209.xml"/><Relationship Id="rId4" Type="http://schemas.openxmlformats.org/officeDocument/2006/relationships/image" Target="../media/image2.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4.xml"/><Relationship Id="rId1" Type="http://schemas.openxmlformats.org/officeDocument/2006/relationships/tags" Target="../tags/tag210.xml"/><Relationship Id="rId4" Type="http://schemas.openxmlformats.org/officeDocument/2006/relationships/image" Target="../media/image2.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4.xml"/><Relationship Id="rId1" Type="http://schemas.openxmlformats.org/officeDocument/2006/relationships/tags" Target="../tags/tag211.xml"/><Relationship Id="rId4" Type="http://schemas.openxmlformats.org/officeDocument/2006/relationships/image" Target="../media/image2.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4.xml"/><Relationship Id="rId1" Type="http://schemas.openxmlformats.org/officeDocument/2006/relationships/tags" Target="../tags/tag212.xml"/><Relationship Id="rId4" Type="http://schemas.openxmlformats.org/officeDocument/2006/relationships/image" Target="../media/image2.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4.xml"/><Relationship Id="rId1" Type="http://schemas.openxmlformats.org/officeDocument/2006/relationships/tags" Target="../tags/tag213.xml"/><Relationship Id="rId4" Type="http://schemas.openxmlformats.org/officeDocument/2006/relationships/image" Target="../media/image2.em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4.jpe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08.bin"/></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22.xml"/><Relationship Id="rId7" Type="http://schemas.openxmlformats.org/officeDocument/2006/relationships/image" Target="../media/image3.emf"/><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image" Target="../media/image2.emf"/><Relationship Id="rId5" Type="http://schemas.openxmlformats.org/officeDocument/2006/relationships/oleObject" Target="../embeddings/oleObject109.bin"/><Relationship Id="rId4"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25.xml"/><Relationship Id="rId7" Type="http://schemas.openxmlformats.org/officeDocument/2006/relationships/image" Target="../media/image3.emf"/><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2.emf"/><Relationship Id="rId5" Type="http://schemas.openxmlformats.org/officeDocument/2006/relationships/oleObject" Target="../embeddings/oleObject110.bin"/><Relationship Id="rId4"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228.xml"/><Relationship Id="rId7" Type="http://schemas.openxmlformats.org/officeDocument/2006/relationships/image" Target="../media/image3.emf"/><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2.emf"/><Relationship Id="rId5" Type="http://schemas.openxmlformats.org/officeDocument/2006/relationships/oleObject" Target="../embeddings/oleObject111.bin"/><Relationship Id="rId4"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231.xml"/><Relationship Id="rId7" Type="http://schemas.openxmlformats.org/officeDocument/2006/relationships/image" Target="../media/image3.emf"/><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image" Target="../media/image2.emf"/><Relationship Id="rId5" Type="http://schemas.openxmlformats.org/officeDocument/2006/relationships/oleObject" Target="../embeddings/oleObject112.bin"/><Relationship Id="rId4"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1.jpeg"/><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3.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2.jpeg"/><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3.jpeg"/><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5.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6.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7.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8.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19.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20.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21.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22.bin"/></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254.xml"/><Relationship Id="rId7" Type="http://schemas.openxmlformats.org/officeDocument/2006/relationships/image" Target="../media/image3.emf"/><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2.emf"/><Relationship Id="rId5" Type="http://schemas.openxmlformats.org/officeDocument/2006/relationships/oleObject" Target="../embeddings/oleObject123.bin"/><Relationship Id="rId4"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257.xml"/><Relationship Id="rId7" Type="http://schemas.openxmlformats.org/officeDocument/2006/relationships/image" Target="../media/image3.emf"/><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image" Target="../media/image2.emf"/><Relationship Id="rId5" Type="http://schemas.openxmlformats.org/officeDocument/2006/relationships/oleObject" Target="../embeddings/oleObject124.bin"/><Relationship Id="rId4"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5.bin"/></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260.xml"/><Relationship Id="rId7" Type="http://schemas.openxmlformats.org/officeDocument/2006/relationships/image" Target="../media/image3.emf"/><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2.emf"/><Relationship Id="rId5" Type="http://schemas.openxmlformats.org/officeDocument/2006/relationships/oleObject" Target="../embeddings/oleObject125.bin"/><Relationship Id="rId4"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tags" Target="../tags/tag263.xml"/><Relationship Id="rId7" Type="http://schemas.openxmlformats.org/officeDocument/2006/relationships/image" Target="../media/image3.emf"/><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2.emf"/><Relationship Id="rId5" Type="http://schemas.openxmlformats.org/officeDocument/2006/relationships/oleObject" Target="../embeddings/oleObject126.bin"/><Relationship Id="rId4"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8" Type="http://schemas.openxmlformats.org/officeDocument/2006/relationships/oleObject" Target="../embeddings/oleObject129.bin"/><Relationship Id="rId3" Type="http://schemas.openxmlformats.org/officeDocument/2006/relationships/tags" Target="../tags/tag266.xml"/><Relationship Id="rId7" Type="http://schemas.openxmlformats.org/officeDocument/2006/relationships/image" Target="../media/image3.emf"/><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2.emf"/><Relationship Id="rId5" Type="http://schemas.openxmlformats.org/officeDocument/2006/relationships/oleObject" Target="../embeddings/oleObject128.bin"/><Relationship Id="rId4"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tags" Target="../tags/tag269.xml"/><Relationship Id="rId7" Type="http://schemas.openxmlformats.org/officeDocument/2006/relationships/image" Target="../media/image3.emf"/><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image" Target="../media/image2.emf"/><Relationship Id="rId5" Type="http://schemas.openxmlformats.org/officeDocument/2006/relationships/oleObject" Target="../embeddings/oleObject130.bin"/><Relationship Id="rId4"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2.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3.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4.bin"/></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5.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6.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7.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8.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39.bin"/></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4.jpeg"/><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41.bin"/></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294.xml"/><Relationship Id="rId7" Type="http://schemas.openxmlformats.org/officeDocument/2006/relationships/image" Target="../media/image3.emf"/><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2.emf"/><Relationship Id="rId5" Type="http://schemas.openxmlformats.org/officeDocument/2006/relationships/oleObject" Target="../embeddings/oleObject142.bin"/><Relationship Id="rId4"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297.xml"/><Relationship Id="rId7" Type="http://schemas.openxmlformats.org/officeDocument/2006/relationships/image" Target="../media/image3.emf"/><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image" Target="../media/image2.emf"/><Relationship Id="rId5" Type="http://schemas.openxmlformats.org/officeDocument/2006/relationships/oleObject" Target="../embeddings/oleObject143.bin"/><Relationship Id="rId4"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3.emf"/><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300.xml"/><Relationship Id="rId7" Type="http://schemas.openxmlformats.org/officeDocument/2006/relationships/image" Target="../media/image3.emf"/><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2.emf"/><Relationship Id="rId5" Type="http://schemas.openxmlformats.org/officeDocument/2006/relationships/oleObject" Target="../embeddings/oleObject144.bin"/><Relationship Id="rId4"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303.xml"/><Relationship Id="rId7" Type="http://schemas.openxmlformats.org/officeDocument/2006/relationships/image" Target="../media/image3.emf"/><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2.emf"/><Relationship Id="rId5" Type="http://schemas.openxmlformats.org/officeDocument/2006/relationships/oleObject" Target="../embeddings/oleObject145.bin"/><Relationship Id="rId4"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1.jpeg"/><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46.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2.jpe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47.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3.jpe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48.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49.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50.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51.bin"/></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41.xml"/><Relationship Id="rId7" Type="http://schemas.openxmlformats.org/officeDocument/2006/relationships/image" Target="../media/image3.emf"/><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52.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53.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54.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55.bin"/></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326.xml"/><Relationship Id="rId7" Type="http://schemas.openxmlformats.org/officeDocument/2006/relationships/image" Target="../media/image3.emf"/><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image" Target="../media/image2.emf"/><Relationship Id="rId5" Type="http://schemas.openxmlformats.org/officeDocument/2006/relationships/oleObject" Target="../embeddings/oleObject156.bin"/><Relationship Id="rId4"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329.xml"/><Relationship Id="rId7" Type="http://schemas.openxmlformats.org/officeDocument/2006/relationships/image" Target="../media/image3.emf"/><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2.emf"/><Relationship Id="rId5" Type="http://schemas.openxmlformats.org/officeDocument/2006/relationships/oleObject" Target="../embeddings/oleObject157.bin"/><Relationship Id="rId4"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332.xml"/><Relationship Id="rId7" Type="http://schemas.openxmlformats.org/officeDocument/2006/relationships/image" Target="../media/image3.emf"/><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image" Target="../media/image2.emf"/><Relationship Id="rId5" Type="http://schemas.openxmlformats.org/officeDocument/2006/relationships/oleObject" Target="../embeddings/oleObject158.bin"/><Relationship Id="rId4"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tags" Target="../tags/tag335.xml"/><Relationship Id="rId7" Type="http://schemas.openxmlformats.org/officeDocument/2006/relationships/image" Target="../media/image3.emf"/><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image" Target="../media/image2.emf"/><Relationship Id="rId5" Type="http://schemas.openxmlformats.org/officeDocument/2006/relationships/oleObject" Target="../embeddings/oleObject159.bin"/><Relationship Id="rId4"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8" Type="http://schemas.openxmlformats.org/officeDocument/2006/relationships/oleObject" Target="../embeddings/oleObject129.bin"/><Relationship Id="rId3" Type="http://schemas.openxmlformats.org/officeDocument/2006/relationships/tags" Target="../tags/tag338.xml"/><Relationship Id="rId7" Type="http://schemas.openxmlformats.org/officeDocument/2006/relationships/image" Target="../media/image3.emf"/><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2.emf"/><Relationship Id="rId5" Type="http://schemas.openxmlformats.org/officeDocument/2006/relationships/oleObject" Target="../embeddings/oleObject160.bin"/><Relationship Id="rId4"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tags" Target="../tags/tag341.xml"/><Relationship Id="rId7" Type="http://schemas.openxmlformats.org/officeDocument/2006/relationships/image" Target="../media/image3.emf"/><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image" Target="../media/image2.emf"/><Relationship Id="rId5" Type="http://schemas.openxmlformats.org/officeDocument/2006/relationships/oleObject" Target="../embeddings/oleObject161.bin"/><Relationship Id="rId4"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tags" Target="../tags/tag44.xml"/><Relationship Id="rId7" Type="http://schemas.openxmlformats.org/officeDocument/2006/relationships/image" Target="../media/image3.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emf"/><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2.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3.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4.bin"/></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5.bin"/></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51.xml"/><Relationship Id="rId1" Type="http://schemas.openxmlformats.org/officeDocument/2006/relationships/tags" Target="../tags/tag35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6.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7.bin"/></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47.xml"/><Relationship Id="rId7" Type="http://schemas.openxmlformats.org/officeDocument/2006/relationships/image" Target="../media/image3.em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emf"/><Relationship Id="rId5" Type="http://schemas.openxmlformats.org/officeDocument/2006/relationships/oleObject" Target="../embeddings/oleObject22.bin"/><Relationship Id="rId4"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8.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57.xml"/><Relationship Id="rId1" Type="http://schemas.openxmlformats.org/officeDocument/2006/relationships/tags" Target="../tags/tag35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69.bin"/></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4.jpeg"/><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71.bin"/></Relationships>
</file>

<file path=ppt/slideLayouts/_rels/slideLayout21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66.xml"/><Relationship Id="rId7" Type="http://schemas.openxmlformats.org/officeDocument/2006/relationships/image" Target="../media/image3.emf"/><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image" Target="../media/image2.emf"/><Relationship Id="rId5" Type="http://schemas.openxmlformats.org/officeDocument/2006/relationships/oleObject" Target="../embeddings/oleObject172.bin"/><Relationship Id="rId4"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369.xml"/><Relationship Id="rId7" Type="http://schemas.openxmlformats.org/officeDocument/2006/relationships/image" Target="../media/image3.emf"/><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2.emf"/><Relationship Id="rId5" Type="http://schemas.openxmlformats.org/officeDocument/2006/relationships/oleObject" Target="../embeddings/oleObject173.bin"/><Relationship Id="rId4"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372.xml"/><Relationship Id="rId7" Type="http://schemas.openxmlformats.org/officeDocument/2006/relationships/image" Target="../media/image3.emf"/><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2.emf"/><Relationship Id="rId5" Type="http://schemas.openxmlformats.org/officeDocument/2006/relationships/oleObject" Target="../embeddings/oleObject174.bin"/><Relationship Id="rId4"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375.xml"/><Relationship Id="rId7" Type="http://schemas.openxmlformats.org/officeDocument/2006/relationships/image" Target="../media/image3.emf"/><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image" Target="../media/image2.emf"/><Relationship Id="rId5" Type="http://schemas.openxmlformats.org/officeDocument/2006/relationships/oleObject" Target="../embeddings/oleObject175.bin"/><Relationship Id="rId4"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50.xml"/><Relationship Id="rId7" Type="http://schemas.openxmlformats.org/officeDocument/2006/relationships/image" Target="../media/image3.emf"/><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emf"/><Relationship Id="rId5" Type="http://schemas.openxmlformats.org/officeDocument/2006/relationships/oleObject" Target="../embeddings/oleObject24.bin"/><Relationship Id="rId4"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1.jpeg"/><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76.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2.jpe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77.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13.jpeg"/><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78.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79.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80.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81.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89.xml"/><Relationship Id="rId1" Type="http://schemas.openxmlformats.org/officeDocument/2006/relationships/tags" Target="../tags/tag38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82.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83.bin"/></Relationships>
</file>

<file path=ppt/slideLayouts/_rels/slideLayout22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84.bin"/></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85.bin"/></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53.xml"/><Relationship Id="rId7" Type="http://schemas.openxmlformats.org/officeDocument/2006/relationships/image" Target="../media/image3.emf"/><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2.emf"/><Relationship Id="rId5" Type="http://schemas.openxmlformats.org/officeDocument/2006/relationships/oleObject" Target="../embeddings/oleObject26.bin"/><Relationship Id="rId4"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tags" Target="../tags/tag398.xml"/><Relationship Id="rId7" Type="http://schemas.openxmlformats.org/officeDocument/2006/relationships/image" Target="../media/image3.emf"/><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image" Target="../media/image2.emf"/><Relationship Id="rId5" Type="http://schemas.openxmlformats.org/officeDocument/2006/relationships/oleObject" Target="../embeddings/oleObject186.bin"/><Relationship Id="rId4"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tags" Target="../tags/tag401.xml"/><Relationship Id="rId7" Type="http://schemas.openxmlformats.org/officeDocument/2006/relationships/image" Target="../media/image3.emf"/><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image" Target="../media/image2.emf"/><Relationship Id="rId5" Type="http://schemas.openxmlformats.org/officeDocument/2006/relationships/oleObject" Target="../embeddings/oleObject187.bin"/><Relationship Id="rId4"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tags" Target="../tags/tag404.xml"/><Relationship Id="rId7" Type="http://schemas.openxmlformats.org/officeDocument/2006/relationships/image" Target="../media/image3.emf"/><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image" Target="../media/image2.emf"/><Relationship Id="rId5" Type="http://schemas.openxmlformats.org/officeDocument/2006/relationships/oleObject" Target="../embeddings/oleObject188.bin"/><Relationship Id="rId4"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tags" Target="../tags/tag407.xml"/><Relationship Id="rId7" Type="http://schemas.openxmlformats.org/officeDocument/2006/relationships/image" Target="../media/image3.emf"/><Relationship Id="rId2" Type="http://schemas.openxmlformats.org/officeDocument/2006/relationships/tags" Target="../tags/tag406.xml"/><Relationship Id="rId1" Type="http://schemas.openxmlformats.org/officeDocument/2006/relationships/tags" Target="../tags/tag405.xml"/><Relationship Id="rId6" Type="http://schemas.openxmlformats.org/officeDocument/2006/relationships/image" Target="../media/image2.emf"/><Relationship Id="rId5" Type="http://schemas.openxmlformats.org/officeDocument/2006/relationships/oleObject" Target="../embeddings/oleObject189.bin"/><Relationship Id="rId4"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8" Type="http://schemas.openxmlformats.org/officeDocument/2006/relationships/oleObject" Target="../embeddings/oleObject129.bin"/><Relationship Id="rId3" Type="http://schemas.openxmlformats.org/officeDocument/2006/relationships/tags" Target="../tags/tag410.xml"/><Relationship Id="rId7" Type="http://schemas.openxmlformats.org/officeDocument/2006/relationships/image" Target="../media/image3.emf"/><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image" Target="../media/image2.emf"/><Relationship Id="rId5" Type="http://schemas.openxmlformats.org/officeDocument/2006/relationships/oleObject" Target="../embeddings/oleObject190.bin"/><Relationship Id="rId4"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tags" Target="../tags/tag413.xml"/><Relationship Id="rId7" Type="http://schemas.openxmlformats.org/officeDocument/2006/relationships/image" Target="../media/image3.emf"/><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image" Target="../media/image2.emf"/><Relationship Id="rId5" Type="http://schemas.openxmlformats.org/officeDocument/2006/relationships/oleObject" Target="../embeddings/oleObject191.bin"/><Relationship Id="rId4"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2.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3.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4.bin"/></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8.bin"/></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21.xml"/><Relationship Id="rId1" Type="http://schemas.openxmlformats.org/officeDocument/2006/relationships/tags" Target="../tags/tag42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5.bin"/></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6.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7.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8.bin"/></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99.bin"/></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9.bin"/></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4.jpeg"/><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01.bin"/></Relationships>
</file>

<file path=ppt/slideLayouts/_rels/slideLayout25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38.xml"/><Relationship Id="rId7" Type="http://schemas.openxmlformats.org/officeDocument/2006/relationships/image" Target="../media/image3.emf"/><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image" Target="../media/image2.emf"/><Relationship Id="rId5" Type="http://schemas.openxmlformats.org/officeDocument/2006/relationships/oleObject" Target="../embeddings/oleObject202.bin"/><Relationship Id="rId4"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41.xml"/><Relationship Id="rId7" Type="http://schemas.openxmlformats.org/officeDocument/2006/relationships/image" Target="../media/image3.emf"/><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image" Target="../media/image2.emf"/><Relationship Id="rId5" Type="http://schemas.openxmlformats.org/officeDocument/2006/relationships/oleObject" Target="../embeddings/oleObject203.bin"/><Relationship Id="rId4"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444.xml"/><Relationship Id="rId7" Type="http://schemas.openxmlformats.org/officeDocument/2006/relationships/image" Target="../media/image3.emf"/><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image" Target="../media/image2.emf"/><Relationship Id="rId5" Type="http://schemas.openxmlformats.org/officeDocument/2006/relationships/oleObject" Target="../embeddings/oleObject204.bin"/><Relationship Id="rId4"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447.xml"/><Relationship Id="rId7" Type="http://schemas.openxmlformats.org/officeDocument/2006/relationships/image" Target="../media/image3.emf"/><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image" Target="../media/image2.emf"/><Relationship Id="rId5" Type="http://schemas.openxmlformats.org/officeDocument/2006/relationships/oleObject" Target="../embeddings/oleObject205.bin"/><Relationship Id="rId4"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11.jpeg"/><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06.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12.jpeg"/><Relationship Id="rId2" Type="http://schemas.openxmlformats.org/officeDocument/2006/relationships/tags" Target="../tags/tag451.xml"/><Relationship Id="rId1" Type="http://schemas.openxmlformats.org/officeDocument/2006/relationships/tags" Target="../tags/tag45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07.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13.jpeg"/><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08.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0.bin"/></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55.xml"/><Relationship Id="rId1" Type="http://schemas.openxmlformats.org/officeDocument/2006/relationships/tags" Target="../tags/tag45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09.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10.bin"/></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59.xml"/><Relationship Id="rId1" Type="http://schemas.openxmlformats.org/officeDocument/2006/relationships/tags" Target="../tags/tag45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11.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12.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13.bin"/></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14.bin"/></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67.xml"/><Relationship Id="rId1" Type="http://schemas.openxmlformats.org/officeDocument/2006/relationships/tags" Target="../tags/tag46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15.bin"/></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470.xml"/><Relationship Id="rId7" Type="http://schemas.openxmlformats.org/officeDocument/2006/relationships/image" Target="../media/image3.emf"/><Relationship Id="rId2" Type="http://schemas.openxmlformats.org/officeDocument/2006/relationships/tags" Target="../tags/tag469.xml"/><Relationship Id="rId1" Type="http://schemas.openxmlformats.org/officeDocument/2006/relationships/tags" Target="../tags/tag468.xml"/><Relationship Id="rId6" Type="http://schemas.openxmlformats.org/officeDocument/2006/relationships/image" Target="../media/image2.emf"/><Relationship Id="rId5" Type="http://schemas.openxmlformats.org/officeDocument/2006/relationships/oleObject" Target="../embeddings/oleObject216.bin"/><Relationship Id="rId4"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473.xml"/><Relationship Id="rId7" Type="http://schemas.openxmlformats.org/officeDocument/2006/relationships/image" Target="../media/image3.emf"/><Relationship Id="rId2" Type="http://schemas.openxmlformats.org/officeDocument/2006/relationships/tags" Target="../tags/tag472.xml"/><Relationship Id="rId1" Type="http://schemas.openxmlformats.org/officeDocument/2006/relationships/tags" Target="../tags/tag471.xml"/><Relationship Id="rId6" Type="http://schemas.openxmlformats.org/officeDocument/2006/relationships/image" Target="../media/image2.emf"/><Relationship Id="rId5" Type="http://schemas.openxmlformats.org/officeDocument/2006/relationships/oleObject" Target="../embeddings/oleObject217.bin"/><Relationship Id="rId4"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476.xml"/><Relationship Id="rId7" Type="http://schemas.openxmlformats.org/officeDocument/2006/relationships/image" Target="../media/image3.emf"/><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image" Target="../media/image2.emf"/><Relationship Id="rId5" Type="http://schemas.openxmlformats.org/officeDocument/2006/relationships/oleObject" Target="../embeddings/oleObject218.bin"/><Relationship Id="rId4"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8" Type="http://schemas.openxmlformats.org/officeDocument/2006/relationships/oleObject" Target="../embeddings/oleObject127.bin"/><Relationship Id="rId3" Type="http://schemas.openxmlformats.org/officeDocument/2006/relationships/tags" Target="../tags/tag479.xml"/><Relationship Id="rId7" Type="http://schemas.openxmlformats.org/officeDocument/2006/relationships/image" Target="../media/image3.emf"/><Relationship Id="rId2" Type="http://schemas.openxmlformats.org/officeDocument/2006/relationships/tags" Target="../tags/tag478.xml"/><Relationship Id="rId1" Type="http://schemas.openxmlformats.org/officeDocument/2006/relationships/tags" Target="../tags/tag477.xml"/><Relationship Id="rId6" Type="http://schemas.openxmlformats.org/officeDocument/2006/relationships/image" Target="../media/image2.emf"/><Relationship Id="rId5" Type="http://schemas.openxmlformats.org/officeDocument/2006/relationships/oleObject" Target="../embeddings/oleObject219.bin"/><Relationship Id="rId4"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8" Type="http://schemas.openxmlformats.org/officeDocument/2006/relationships/oleObject" Target="../embeddings/oleObject129.bin"/><Relationship Id="rId3" Type="http://schemas.openxmlformats.org/officeDocument/2006/relationships/tags" Target="../tags/tag482.xml"/><Relationship Id="rId7" Type="http://schemas.openxmlformats.org/officeDocument/2006/relationships/image" Target="../media/image3.emf"/><Relationship Id="rId2" Type="http://schemas.openxmlformats.org/officeDocument/2006/relationships/tags" Target="../tags/tag481.xml"/><Relationship Id="rId1" Type="http://schemas.openxmlformats.org/officeDocument/2006/relationships/tags" Target="../tags/tag480.xml"/><Relationship Id="rId6" Type="http://schemas.openxmlformats.org/officeDocument/2006/relationships/image" Target="../media/image2.emf"/><Relationship Id="rId5" Type="http://schemas.openxmlformats.org/officeDocument/2006/relationships/oleObject" Target="../embeddings/oleObject220.bin"/><Relationship Id="rId4"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tags" Target="../tags/tag485.xml"/><Relationship Id="rId7" Type="http://schemas.openxmlformats.org/officeDocument/2006/relationships/image" Target="../media/image3.emf"/><Relationship Id="rId2" Type="http://schemas.openxmlformats.org/officeDocument/2006/relationships/tags" Target="../tags/tag484.xml"/><Relationship Id="rId1" Type="http://schemas.openxmlformats.org/officeDocument/2006/relationships/tags" Target="../tags/tag483.xml"/><Relationship Id="rId6" Type="http://schemas.openxmlformats.org/officeDocument/2006/relationships/image" Target="../media/image2.emf"/><Relationship Id="rId5" Type="http://schemas.openxmlformats.org/officeDocument/2006/relationships/oleObject" Target="../embeddings/oleObject221.bin"/><Relationship Id="rId4"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87.xml"/><Relationship Id="rId1" Type="http://schemas.openxmlformats.org/officeDocument/2006/relationships/tags" Target="../tags/tag48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2.bin"/></Relationships>
</file>

<file path=ppt/slideLayouts/_rels/slideLayout27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3.bin"/></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91.xml"/><Relationship Id="rId1" Type="http://schemas.openxmlformats.org/officeDocument/2006/relationships/tags" Target="../tags/tag49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4.bin"/></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93.xml"/><Relationship Id="rId1" Type="http://schemas.openxmlformats.org/officeDocument/2006/relationships/tags" Target="../tags/tag49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5.bin"/></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95.xml"/><Relationship Id="rId1" Type="http://schemas.openxmlformats.org/officeDocument/2006/relationships/tags" Target="../tags/tag49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6.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97.xml"/><Relationship Id="rId1" Type="http://schemas.openxmlformats.org/officeDocument/2006/relationships/tags" Target="../tags/tag49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7.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99.xml"/><Relationship Id="rId1" Type="http://schemas.openxmlformats.org/officeDocument/2006/relationships/tags" Target="../tags/tag49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8.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501.xml"/><Relationship Id="rId1" Type="http://schemas.openxmlformats.org/officeDocument/2006/relationships/tags" Target="../tags/tag50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229.bin"/></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1.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2.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4.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5.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5.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jpe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3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0.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jpe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1.bin"/></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jpe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2.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2.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3.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4.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5.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6.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7.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8.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9.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50.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51.bin"/></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3.emf"/><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2.emf"/><Relationship Id="rId5" Type="http://schemas.openxmlformats.org/officeDocument/2006/relationships/oleObject" Target="../embeddings/oleObject52.bin"/><Relationship Id="rId4"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109.xml"/><Relationship Id="rId7" Type="http://schemas.openxmlformats.org/officeDocument/2006/relationships/image" Target="../media/image3.emf"/><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2.emf"/><Relationship Id="rId5" Type="http://schemas.openxmlformats.org/officeDocument/2006/relationships/oleObject" Target="../embeddings/oleObject53.bin"/><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tags" Target="../tags/tag112.xml"/><Relationship Id="rId7" Type="http://schemas.openxmlformats.org/officeDocument/2006/relationships/image" Target="../media/image3.emf"/><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2.emf"/><Relationship Id="rId5" Type="http://schemas.openxmlformats.org/officeDocument/2006/relationships/oleObject" Target="../embeddings/oleObject54.bin"/><Relationship Id="rId4"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tags" Target="../tags/tag115.xml"/><Relationship Id="rId7" Type="http://schemas.openxmlformats.org/officeDocument/2006/relationships/image" Target="../media/image3.emf"/><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2.emf"/><Relationship Id="rId5" Type="http://schemas.openxmlformats.org/officeDocument/2006/relationships/oleObject" Target="../embeddings/oleObject55.bin"/><Relationship Id="rId4"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tags" Target="../tags/tag118.xml"/><Relationship Id="rId7" Type="http://schemas.openxmlformats.org/officeDocument/2006/relationships/image" Target="../media/image3.emf"/><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2.emf"/><Relationship Id="rId5" Type="http://schemas.openxmlformats.org/officeDocument/2006/relationships/oleObject" Target="../embeddings/oleObject56.bin"/><Relationship Id="rId4"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tags" Target="../tags/tag121.xml"/><Relationship Id="rId7" Type="http://schemas.openxmlformats.org/officeDocument/2006/relationships/image" Target="../media/image3.emf"/><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2.emf"/><Relationship Id="rId5" Type="http://schemas.openxmlformats.org/officeDocument/2006/relationships/oleObject" Target="../embeddings/oleObject57.bin"/><Relationship Id="rId4"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58.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59.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0.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1.bin"/></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2.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3.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4.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5.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jpe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7.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jpe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8.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6.jpe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69.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7.jpe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0.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1.bin"/></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1.jpe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2.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jpe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3.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1.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3.jpe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4.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5.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6.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7.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8.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9.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80.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81.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2.emf"/><Relationship Id="rId4" Type="http://schemas.openxmlformats.org/officeDocument/2006/relationships/oleObject" Target="../embeddings/oleObject82.bin"/></Relationships>
</file>

<file path=ppt/slideLayouts/_rels/slideLayout89.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tags" Target="../tags/tag176.xml"/><Relationship Id="rId7" Type="http://schemas.openxmlformats.org/officeDocument/2006/relationships/image" Target="../media/image3.emf"/><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2.emf"/><Relationship Id="rId5" Type="http://schemas.openxmlformats.org/officeDocument/2006/relationships/oleObject" Target="../embeddings/oleObject83.bin"/><Relationship Id="rId4"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90.xml.rels><?xml version="1.0" encoding="UTF-8" standalone="yes"?>
<Relationships xmlns="http://schemas.openxmlformats.org/package/2006/relationships"><Relationship Id="rId8" Type="http://schemas.openxmlformats.org/officeDocument/2006/relationships/oleObject" Target="../embeddings/oleObject86.bin"/><Relationship Id="rId3" Type="http://schemas.openxmlformats.org/officeDocument/2006/relationships/tags" Target="../tags/tag179.xml"/><Relationship Id="rId7" Type="http://schemas.openxmlformats.org/officeDocument/2006/relationships/image" Target="../media/image3.emf"/><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2.emf"/><Relationship Id="rId5" Type="http://schemas.openxmlformats.org/officeDocument/2006/relationships/oleObject" Target="../embeddings/oleObject85.bin"/><Relationship Id="rId4"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tags" Target="../tags/tag182.xml"/><Relationship Id="rId7" Type="http://schemas.openxmlformats.org/officeDocument/2006/relationships/image" Target="../media/image3.emf"/><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2.emf"/><Relationship Id="rId5" Type="http://schemas.openxmlformats.org/officeDocument/2006/relationships/oleObject" Target="../embeddings/oleObject87.bin"/><Relationship Id="rId4"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8" Type="http://schemas.openxmlformats.org/officeDocument/2006/relationships/oleObject" Target="../embeddings/oleObject90.bin"/><Relationship Id="rId3" Type="http://schemas.openxmlformats.org/officeDocument/2006/relationships/tags" Target="../tags/tag185.xml"/><Relationship Id="rId7" Type="http://schemas.openxmlformats.org/officeDocument/2006/relationships/image" Target="../media/image3.emf"/><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2.emf"/><Relationship Id="rId5" Type="http://schemas.openxmlformats.org/officeDocument/2006/relationships/oleObject" Target="../embeddings/oleObject89.bin"/><Relationship Id="rId4"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8" Type="http://schemas.openxmlformats.org/officeDocument/2006/relationships/oleObject" Target="../embeddings/oleObject92.bin"/><Relationship Id="rId3" Type="http://schemas.openxmlformats.org/officeDocument/2006/relationships/tags" Target="../tags/tag188.xml"/><Relationship Id="rId7" Type="http://schemas.openxmlformats.org/officeDocument/2006/relationships/image" Target="../media/image3.emf"/><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2.emf"/><Relationship Id="rId5" Type="http://schemas.openxmlformats.org/officeDocument/2006/relationships/oleObject" Target="../embeddings/oleObject91.bin"/><Relationship Id="rId4"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3.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4.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5.bin"/></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C941A5-55BD-4C3A-9FCA-95C72896759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AC941A5-55BD-4C3A-9FCA-95C728967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71ABA11-17F3-4CBB-B2E4-78A27C755E05}"/>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DC9E6CE9-0FA7-494D-916C-79DCB7033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D774CD85-C78D-4885-A6AE-F90DC82212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34AA0E3B-01D3-4E9F-BB8E-CCDE09C1AB5E}"/>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F86CFBD-EADB-4E23-AE85-5754FEE5433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DF9FC1B-BA32-4B1F-A7FB-675369C4789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5EDBAC6A-773A-42BE-906F-736B13926A6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582AEF4-7139-45F4-93BA-B94549CD4D6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F299889-7A67-4916-9F5B-1D226B499FCB}"/>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3D80E182-E46D-4127-876F-1483E080848B}"/>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E0EBB82-51AF-4227-90B7-AB59263C86D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29226E5-BC73-4D9E-843E-AD27D0A916E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AD3AD760-7090-4AE5-9A88-CD8CEA630BF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34893F7-5ED0-49B1-BFF5-08E53E841EE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EF84D10-1A5A-4DBB-872E-73FC7C12FCE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0754BE16-79FC-4617-B8B7-0A7DD4745E1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0520CE55-5B7E-4863-9EEF-E7B23B222A8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7">
            <a:extLst>
              <a:ext uri="{FF2B5EF4-FFF2-40B4-BE49-F238E27FC236}">
                <a16:creationId xmlns:a16="http://schemas.microsoft.com/office/drawing/2014/main" id="{045B4FEA-CE8A-4B50-BDA0-21652244C942}"/>
              </a:ext>
            </a:extLst>
          </p:cNvPr>
          <p:cNvGrpSpPr/>
          <p:nvPr userDrawn="1"/>
        </p:nvGrpSpPr>
        <p:grpSpPr bwMode="gray">
          <a:xfrm>
            <a:off x="0" y="4293096"/>
            <a:ext cx="12192000" cy="2160208"/>
            <a:chOff x="0" y="4293096"/>
            <a:chExt cx="9904413" cy="2160208"/>
          </a:xfrm>
          <a:solidFill>
            <a:schemeClr val="bg2"/>
          </a:solidFill>
        </p:grpSpPr>
        <p:sp>
          <p:nvSpPr>
            <p:cNvPr id="25" name="Rectangle 18">
              <a:extLst>
                <a:ext uri="{FF2B5EF4-FFF2-40B4-BE49-F238E27FC236}">
                  <a16:creationId xmlns:a16="http://schemas.microsoft.com/office/drawing/2014/main" id="{1AC39425-344D-4CB4-B69D-0E008B3F31BB}"/>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6" name="Rectangle 18">
              <a:extLst>
                <a:ext uri="{FF2B5EF4-FFF2-40B4-BE49-F238E27FC236}">
                  <a16:creationId xmlns:a16="http://schemas.microsoft.com/office/drawing/2014/main" id="{2C34E937-B8D5-4B07-8D68-0577592C1C4E}"/>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27" name="Picture 2" descr="K:\Schenker AG\03_Vorlagen\03_PowerPoint\kolaz.jpg">
            <a:extLst>
              <a:ext uri="{FF2B5EF4-FFF2-40B4-BE49-F238E27FC236}">
                <a16:creationId xmlns:a16="http://schemas.microsoft.com/office/drawing/2014/main" id="{14479A7C-C953-4056-BAA6-0371656A94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411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E82BE01E-ED8B-4BA0-AD50-930F81F1A49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endParaRPr lang="en-GB" dirty="0"/>
          </a:p>
        </p:txBody>
      </p:sp>
    </p:spTree>
    <p:extLst>
      <p:ext uri="{BB962C8B-B14F-4D97-AF65-F5344CB8AC3E}">
        <p14:creationId xmlns:p14="http://schemas.microsoft.com/office/powerpoint/2010/main" val="349869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B4EA0E-4B1B-407C-8717-8DF63014DFB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4B4EA0E-4B1B-407C-8717-8DF63014D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560FD15-C7BD-4B1F-BEC5-7783E1EED5A2}"/>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DF1D749-312C-471E-9D0B-976DC29530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5855BA8-4177-4481-A27E-28C128A4C30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5F913EAB-5F5E-4FEC-95FA-D9E12D8F20C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70669389-DEB0-4A8B-AC3F-37C1FF9699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56064794-6013-4414-9262-9D66EC4BF52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0190AD0-9387-42C1-927D-8A945478941E}"/>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3F4AA64-8896-4B1D-92C3-A0304B2ABAF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F99F410-F7F5-4708-BB49-5E64DA83271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9199DFA-8603-4C39-AA36-C750B43C3A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37B4EFE9-6AF3-46E3-9E9D-93781262E9A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405713BE-744D-4AB4-81C9-E9C26756638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BC204128-A9D8-4E06-9847-33691B95541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0C549C0-8269-45AE-A178-6BFB772115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C3D215A-3391-4E84-9404-EE79BFD2D11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3D2ADDE-2241-4E74-A8CC-3023863691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A513AFE-1CEB-4AB1-9EAA-1968E03FB29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4">
            <a:extLst>
              <a:ext uri="{FF2B5EF4-FFF2-40B4-BE49-F238E27FC236}">
                <a16:creationId xmlns:a16="http://schemas.microsoft.com/office/drawing/2014/main" id="{708A2313-C69B-43DF-ABE9-CE613BF2F8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35165064-6DE1-47DC-8289-62735021813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094A3339-6B78-4AA3-BC99-0DA3ABFDE53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EA66634-6518-4791-89B8-199AAEB7DA5A}"/>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82E7E91-DCBB-4752-85B6-F948C1A2F62C}"/>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709624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DAF0CB6F-BF93-41E2-9B97-2B3FD72E7C8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499" y="0"/>
            <a:ext cx="12191500" cy="6858000"/>
          </a:xfrm>
          <a:solidFill>
            <a:schemeClr val="tx1"/>
          </a:solidFill>
        </p:spPr>
        <p:txBody>
          <a:bodyPr lIns="180000" tIns="180000" rIns="180000" bIns="180000" rtlCol="0" anchor="ctr">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22447210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E5A5F14B-691E-4087-8154-5304DB01AB9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502" y="0"/>
            <a:ext cx="12190999" cy="6858000"/>
          </a:xfrm>
          <a:noFill/>
        </p:spPr>
        <p:txBody>
          <a:bodyPr lIns="180000" tIns="180000" rIns="180000" bIns="180000" rtlCol="0" anchor="ctr">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231298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0F295CB-601C-4B22-A075-38066F6B700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30F295CB-601C-4B22-A075-38066F6B7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2A4EE392-F5B9-48DE-8030-9C61589E0FB5}"/>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69479978-7EB3-448D-BB3C-9C3D8AFB162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9CCC9D2F-4707-4E21-AE99-34A02029E6A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606CB64-81C1-461F-92C2-D48ABEBA852D}"/>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B8026FEF-0E1D-4EFB-A900-B80C43C5E94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9EA5B91F-23F3-4BE4-A56D-162DFECEB84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DE4D404A-9E66-45F7-99D7-97701C14059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BFBEDB8C-3CC5-4AB1-956B-279038AA42E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A56012D2-FA86-4FF0-87E2-59D81E6380FF}"/>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A02DF63E-0EE5-44C1-AF17-DF3ED17B3964}"/>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83AC2615-DE79-43BB-91DE-BCD29845D19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E5C05922-3A82-4C76-A738-C67F682421C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D5268FCE-4D02-4794-944F-C56308AF8D13}"/>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A8092F81-9861-4CC8-8588-6BD704689417}"/>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649FDB14-8A90-4E9D-B0D9-7101E3A7829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5A1965CD-C7B3-423E-84FF-797219DEE45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DE46E453-C050-424A-AFC7-5DCD0B6ACDC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1">
            <a:extLst>
              <a:ext uri="{FF2B5EF4-FFF2-40B4-BE49-F238E27FC236}">
                <a16:creationId xmlns:a16="http://schemas.microsoft.com/office/drawing/2014/main" id="{1A8231F9-3380-4087-8875-62FD429BF7DA}"/>
              </a:ext>
            </a:extLst>
          </p:cNvPr>
          <p:cNvGrpSpPr/>
          <p:nvPr userDrawn="1"/>
        </p:nvGrpSpPr>
        <p:grpSpPr bwMode="gray">
          <a:xfrm>
            <a:off x="0" y="4287940"/>
            <a:ext cx="12192000" cy="2165364"/>
            <a:chOff x="0" y="4287940"/>
            <a:chExt cx="9901238" cy="2165364"/>
          </a:xfrm>
          <a:solidFill>
            <a:schemeClr val="bg2"/>
          </a:solidFill>
        </p:grpSpPr>
        <p:sp>
          <p:nvSpPr>
            <p:cNvPr id="24" name="Rectangle 18">
              <a:extLst>
                <a:ext uri="{FF2B5EF4-FFF2-40B4-BE49-F238E27FC236}">
                  <a16:creationId xmlns:a16="http://schemas.microsoft.com/office/drawing/2014/main" id="{EDFB548B-3228-430B-B1E4-8A628A316F30}"/>
                </a:ext>
              </a:extLst>
            </p:cNvPr>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6B3ED159-3E24-40F9-A718-D86331B355E7}"/>
                </a:ext>
              </a:extLst>
            </p:cNvPr>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0C449BE3-D8EE-47B9-ABF7-B3A8F99AA2D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3" name="Bildplatzhalter 2"/>
          <p:cNvSpPr>
            <a:spLocks noGrp="1"/>
          </p:cNvSpPr>
          <p:nvPr>
            <p:ph type="pic" sz="quarter" idx="10"/>
          </p:nvPr>
        </p:nvSpPr>
        <p:spPr bwMode="gray">
          <a:xfrm>
            <a:off x="0" y="692600"/>
            <a:ext cx="12192000" cy="3600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4" name="Titel 3"/>
          <p:cNvSpPr>
            <a:spLocks noGrp="1"/>
          </p:cNvSpPr>
          <p:nvPr>
            <p:ph type="title"/>
          </p:nvPr>
        </p:nvSpPr>
        <p:spPr bwMode="gray">
          <a:xfrm>
            <a:off x="335718" y="4481396"/>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7633642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D872333C-A3F7-42BB-9AC3-A009F024453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D872333C-A3F7-42BB-9AC3-A009F0244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EEA7F1A6-A829-49DA-A8CC-86D4195E250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1172F262-D374-4665-BCED-01CB4BED476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43BE19A0-A7E1-4947-BAE3-3B33666D73D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2B8F4B6E-7C35-48F8-9D64-3CCBD2DFA619}"/>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028EDDAD-8EAD-40A5-8F07-3B7718BA07E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814026BC-448F-4E3F-B083-1B8E2331311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E2B99049-34DE-4317-AE8A-DB614844BB6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11AB8C69-F917-41DC-859D-87E995DDBF3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609E35E9-EE91-4E43-A566-7B56B8C7E35B}"/>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4AEFD106-9EAF-48FA-BAE9-A184ED445826}"/>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F5ECF803-56DA-45FA-9031-D37DDF3F7D3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E3FA7B86-CE79-4C8F-A7B8-24380CE9A05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6489894C-0B7F-4941-B516-F2EDC34F2C0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B1415ACD-7B1D-45A7-AB9A-2B004BEE58F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CDEFD042-602D-4964-BEC0-281EC9FA7C6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586D002B-B30C-4D5C-BA15-87DA3EBF0F2C}"/>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FE73A484-7537-4044-B0EA-15902691DC7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7">
            <a:extLst>
              <a:ext uri="{FF2B5EF4-FFF2-40B4-BE49-F238E27FC236}">
                <a16:creationId xmlns:a16="http://schemas.microsoft.com/office/drawing/2014/main" id="{9136032F-0D2A-4287-B03D-66AAB483C6EB}"/>
              </a:ext>
            </a:extLst>
          </p:cNvPr>
          <p:cNvGrpSpPr/>
          <p:nvPr userDrawn="1"/>
        </p:nvGrpSpPr>
        <p:grpSpPr bwMode="gray">
          <a:xfrm>
            <a:off x="0" y="3209886"/>
            <a:ext cx="12192000" cy="3243419"/>
            <a:chOff x="-1" y="3009120"/>
            <a:chExt cx="9906001" cy="3239952"/>
          </a:xfrm>
          <a:solidFill>
            <a:schemeClr val="bg2"/>
          </a:solidFill>
        </p:grpSpPr>
        <p:sp>
          <p:nvSpPr>
            <p:cNvPr id="24" name="Rectangle 18">
              <a:extLst>
                <a:ext uri="{FF2B5EF4-FFF2-40B4-BE49-F238E27FC236}">
                  <a16:creationId xmlns:a16="http://schemas.microsoft.com/office/drawing/2014/main" id="{18F3757B-5EA8-4ED1-9A8E-39C5420742CC}"/>
                </a:ext>
              </a:extLst>
            </p:cNvPr>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795C2EEB-C8BB-4BB1-98C3-C631D408A23D}"/>
                </a:ext>
              </a:extLst>
            </p:cNvPr>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C9E584DC-0879-4309-BE5E-66D531173F6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3" name="Bildplatzhalter 2"/>
          <p:cNvSpPr>
            <a:spLocks noGrp="1"/>
          </p:cNvSpPr>
          <p:nvPr>
            <p:ph type="pic" sz="quarter" idx="10"/>
          </p:nvPr>
        </p:nvSpPr>
        <p:spPr bwMode="gray">
          <a:xfrm>
            <a:off x="0" y="692601"/>
            <a:ext cx="12192000" cy="2520862"/>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3401600"/>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070648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1CF94E47-E42A-479C-82B3-F436BB4D588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1CF94E47-E42A-479C-82B3-F436BB4D5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AC63DF1B-B4FD-4242-81E9-146ACB3B5B5D}"/>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B5ECE33C-5C16-4262-831A-B4EB7653987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227A10FC-BDD3-444E-B792-6F4FC51F3D7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05829327-7AD9-4A45-AD1D-250CC32AD25C}"/>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3F929CAB-8F2F-41CA-9F07-3B5942E555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AC048582-3E18-4A53-B1AD-4BA3AAE9AA0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1342B798-A37A-447F-8381-A9172063D50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2F2BA025-2470-4F80-8ED3-1A7DF1219E1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1CDB1C39-DBBF-4F7B-A82E-1761B35C16A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5C35ED5B-B2C5-49E1-AAC1-B766BB754A9F}"/>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F4F30181-4B74-4496-B0F8-1C46BA1C0EF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9425F11D-B3C7-4010-A3C8-1F902A73DE2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C43BC300-4F6D-4C4E-8AC3-5FFD607A7AA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0A105532-176F-4BC5-B8E9-00F734419AE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3293141D-513D-41E1-A2D2-887C2FF8D30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34C99AAE-FFF9-4074-B8BD-6B53E021580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B8FE7ADE-7E82-430A-80B6-254CACD3A41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5">
            <a:extLst>
              <a:ext uri="{FF2B5EF4-FFF2-40B4-BE49-F238E27FC236}">
                <a16:creationId xmlns:a16="http://schemas.microsoft.com/office/drawing/2014/main" id="{3A4C7EE9-C41B-4BD7-8EB7-F81AA6C17D4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4" name="Bildplatzhalter 3"/>
          <p:cNvSpPr>
            <a:spLocks noGrp="1"/>
          </p:cNvSpPr>
          <p:nvPr>
            <p:ph type="pic" sz="quarter" idx="10"/>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4481396"/>
            <a:ext cx="11521845" cy="864000"/>
          </a:xfrm>
          <a:noFill/>
        </p:spPr>
        <p:txBody>
          <a:bodyPr rtlCol="0">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2125657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78A175AA-18C9-4CAA-8085-F59AF80D881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78A175AA-18C9-4CAA-8085-F59AF80D8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C8732DAB-0451-46CF-98F8-14B13E5BC636}"/>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9E21D7D7-0891-461D-A844-A6BF2880BA0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E57B65D4-9DF0-4263-9A88-6658601BFC1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A8753356-B667-458A-B0A6-47D8E6F24EC2}"/>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C78B0904-3BEE-4DC6-B6DD-772113B49E5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F6847DA8-1A66-4034-97A0-9815FF1B3A5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A3A49F34-F381-4EC4-BAA0-0DAEB3440A9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032019F2-CDDC-434D-9B9B-9DAD12C2A4C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1C92AC82-69AB-4617-930A-ABB820BBA52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E3D9B2F9-C3DC-426F-A1DF-BB9A05D30CFB}"/>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510B4859-E9FB-4BC2-8721-029812F609E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146463A1-7401-4806-A054-3C1407425CFB}"/>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C612639A-3A1F-4295-BE7D-F89BA0181FD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3F83DA83-0E7F-4545-BC85-B84CFB4B3C4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B011DB55-1BFF-4E6D-BCDA-69F9DF3BB0A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054035F3-85E8-4F39-AECC-DE25F21588B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AAAFC1FE-92C4-4E74-8B17-6A1C5AB5D7C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a:extLst>
              <a:ext uri="{FF2B5EF4-FFF2-40B4-BE49-F238E27FC236}">
                <a16:creationId xmlns:a16="http://schemas.microsoft.com/office/drawing/2014/main" id="{FC27FEC4-B2DE-4526-AAD6-7E0C08CA7C58}"/>
              </a:ext>
            </a:extLst>
          </p:cNvPr>
          <p:cNvSpPr>
            <a:spLocks noChangeArrowheads="1"/>
          </p:cNvSpPr>
          <p:nvPr/>
        </p:nvSpPr>
        <p:spPr bwMode="gray">
          <a:xfrm>
            <a:off x="0" y="692150"/>
            <a:ext cx="12192000" cy="541338"/>
          </a:xfrm>
          <a:custGeom>
            <a:avLst/>
            <a:gdLst>
              <a:gd name="T0" fmla="*/ 0 w 9901238"/>
              <a:gd name="T1" fmla="*/ 0 h 540000"/>
              <a:gd name="T2" fmla="*/ 1 w 9901238"/>
              <a:gd name="T3" fmla="*/ 0 h 540000"/>
              <a:gd name="T4" fmla="*/ 244091 w 9901238"/>
              <a:gd name="T5" fmla="*/ 0 h 540000"/>
              <a:gd name="T6" fmla="*/ 323518 w 9901238"/>
              <a:gd name="T7" fmla="*/ 0 h 540000"/>
              <a:gd name="T8" fmla="*/ 323518 w 9901238"/>
              <a:gd name="T9" fmla="*/ 300315 h 540000"/>
              <a:gd name="T10" fmla="*/ 244091 w 9901238"/>
              <a:gd name="T11" fmla="*/ 300315 h 540000"/>
              <a:gd name="T12" fmla="*/ 244091 w 9901238"/>
              <a:gd name="T13" fmla="*/ 600631 h 540000"/>
              <a:gd name="T14" fmla="*/ 0 w 9901238"/>
              <a:gd name="T15" fmla="*/ 600631 h 540000"/>
              <a:gd name="T16" fmla="*/ 0 w 9901238"/>
              <a:gd name="T17" fmla="*/ 0 h 54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01238" h="540000">
                <a:moveTo>
                  <a:pt x="0" y="0"/>
                </a:moveTo>
                <a:lnTo>
                  <a:pt x="1" y="0"/>
                </a:lnTo>
                <a:lnTo>
                  <a:pt x="7470356" y="0"/>
                </a:lnTo>
                <a:lnTo>
                  <a:pt x="9901238" y="0"/>
                </a:lnTo>
                <a:lnTo>
                  <a:pt x="9901238" y="270000"/>
                </a:lnTo>
                <a:lnTo>
                  <a:pt x="7470356" y="270000"/>
                </a:lnTo>
                <a:lnTo>
                  <a:pt x="7470356" y="540000"/>
                </a:lnTo>
                <a:lnTo>
                  <a:pt x="0" y="540000"/>
                </a:lnTo>
                <a:lnTo>
                  <a:pt x="0" y="0"/>
                </a:lnTo>
                <a:close/>
              </a:path>
            </a:pathLst>
          </a:cu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fr-FR" sz="1800"/>
          </a:p>
        </p:txBody>
      </p:sp>
      <p:sp>
        <p:nvSpPr>
          <p:cNvPr id="22" name="Text Box 5">
            <a:extLst>
              <a:ext uri="{FF2B5EF4-FFF2-40B4-BE49-F238E27FC236}">
                <a16:creationId xmlns:a16="http://schemas.microsoft.com/office/drawing/2014/main" id="{1C21995B-79BE-4D8E-B4E0-1895B173C07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76772"/>
            <a:ext cx="11521845" cy="864000"/>
          </a:xfrm>
          <a:noFill/>
        </p:spPr>
        <p:txBody>
          <a:bodyPr rtlCol="0">
            <a:noAutofit/>
          </a:bodyPr>
          <a:lstStyle>
            <a:lvl1pPr>
              <a:defRPr lang="de-DE" b="1" dirty="0">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28009744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a:p>
          </p:txBody>
        </p:sp>
      </p:gr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endParaRPr lang="en-GB" dirty="0"/>
          </a:p>
        </p:txBody>
      </p:sp>
      <p:pic>
        <p:nvPicPr>
          <p:cNvPr id="1026" name="Picture 2" descr="K:\Schenker AG\03_Vorlagen\03_PowerPoint\kolaz.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692601"/>
            <a:ext cx="12193953" cy="36020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33753757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7821" t="55332" r="7206" b="4272"/>
          <a:stretch/>
        </p:blipFill>
        <p:spPr bwMode="gray">
          <a:xfrm>
            <a:off x="-8019" y="693738"/>
            <a:ext cx="12200019" cy="359935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4"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20057800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pic>
        <p:nvPicPr>
          <p:cNvPr id="14"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 y="692601"/>
            <a:ext cx="12192001" cy="3600000"/>
          </a:xfrm>
          <a:prstGeom prst="rect">
            <a:avLst/>
          </a:prstGeom>
          <a:noFill/>
          <a:ln>
            <a:noFill/>
          </a:ln>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6"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32404726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pic>
        <p:nvPicPr>
          <p:cNvPr id="1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a:off x="-1" y="692601"/>
            <a:ext cx="12192001" cy="3600000"/>
          </a:xfrm>
          <a:prstGeom prst="rect">
            <a:avLst/>
          </a:prstGeom>
          <a:noFill/>
          <a:ln>
            <a:noFill/>
          </a:ln>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marR="0" indent="0" algn="l" defTabSz="844174" rtl="0" eaLnBrk="1" fontAlgn="base" latinLnBrk="0" hangingPunct="1">
              <a:lnSpc>
                <a:spcPct val="100000"/>
              </a:lnSpc>
              <a:spcBef>
                <a:spcPct val="0"/>
              </a:spcBef>
              <a:spcAft>
                <a:spcPct val="0"/>
              </a:spcAft>
              <a:buClrTx/>
              <a:buSzTx/>
              <a:buFont typeface="Arial" panose="020B0604020202020204" pitchFamily="34" charset="0"/>
              <a:buNone/>
              <a:tabLst/>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6"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21287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DE3C244A-B6A8-4077-B182-557B36EB9CD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DE3C244A-B6A8-4077-B182-557B36EB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B4BF824F-980D-45AE-9407-2840B9866F84}"/>
              </a:ext>
            </a:extLst>
          </p:cNvPr>
          <p:cNvGrpSpPr>
            <a:grpSpLocks/>
          </p:cNvGrpSpPr>
          <p:nvPr/>
        </p:nvGrpSpPr>
        <p:grpSpPr bwMode="auto">
          <a:xfrm>
            <a:off x="6007100" y="-171450"/>
            <a:ext cx="177800" cy="71437"/>
            <a:chOff x="4880198" y="-171400"/>
            <a:chExt cx="144016" cy="72008"/>
          </a:xfrm>
        </p:grpSpPr>
        <p:cxnSp>
          <p:nvCxnSpPr>
            <p:cNvPr id="9" name="Gerade Verbindung 5">
              <a:extLst>
                <a:ext uri="{FF2B5EF4-FFF2-40B4-BE49-F238E27FC236}">
                  <a16:creationId xmlns:a16="http://schemas.microsoft.com/office/drawing/2014/main" id="{A4254DAD-55F2-42CB-A323-ECBF52E0D94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ADEB7A0F-F538-4B7A-BD14-428EAF4A4C6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260FC608-1DEB-43D3-9BA6-75E40B556264}"/>
              </a:ext>
            </a:extLst>
          </p:cNvPr>
          <p:cNvGrpSpPr>
            <a:grpSpLocks/>
          </p:cNvGrpSpPr>
          <p:nvPr/>
        </p:nvGrpSpPr>
        <p:grpSpPr bwMode="auto">
          <a:xfrm>
            <a:off x="8932333" y="-171450"/>
            <a:ext cx="177800" cy="71437"/>
            <a:chOff x="4880198" y="-171400"/>
            <a:chExt cx="144016" cy="72008"/>
          </a:xfrm>
        </p:grpSpPr>
        <p:cxnSp>
          <p:nvCxnSpPr>
            <p:cNvPr id="13" name="Gerade Verbindung 29">
              <a:extLst>
                <a:ext uri="{FF2B5EF4-FFF2-40B4-BE49-F238E27FC236}">
                  <a16:creationId xmlns:a16="http://schemas.microsoft.com/office/drawing/2014/main" id="{62D297E5-0098-43DE-91E4-C35F1329E63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F292BA1B-BDCB-49D1-8255-094C61336B3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23E29DB9-56E8-437E-A330-53EFE7300D4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30650CB8-496E-43FE-BA05-BA53582F2E2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54442769-34CE-4012-A5B8-5D7ACA42B40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A0C15D2C-252C-4F7F-A5EB-0985A370ACAA}"/>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5ED6B14B-F8BF-4848-9E1F-CFB9760E083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FC5B898B-F900-453E-BE1F-5499830E934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80019C22-63CB-458F-9CF8-C95CEEB684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3AD4CF50-8B7B-4344-93F3-8DB2EF833EB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682DA3CB-DBDA-42BF-A094-723AEA0286E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F0C305C6-A3E1-447E-B06A-D3B33DD1221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1778B2A9-CEB0-4453-8BFC-A89294B5951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7">
            <a:extLst>
              <a:ext uri="{FF2B5EF4-FFF2-40B4-BE49-F238E27FC236}">
                <a16:creationId xmlns:a16="http://schemas.microsoft.com/office/drawing/2014/main" id="{144E6D95-43AF-471E-ABE0-4E0BC2A30C54}"/>
              </a:ext>
            </a:extLst>
          </p:cNvPr>
          <p:cNvGrpSpPr/>
          <p:nvPr userDrawn="1"/>
        </p:nvGrpSpPr>
        <p:grpSpPr bwMode="gray">
          <a:xfrm>
            <a:off x="0" y="4293096"/>
            <a:ext cx="12192000" cy="2160208"/>
            <a:chOff x="0" y="4293096"/>
            <a:chExt cx="9904413" cy="2160208"/>
          </a:xfrm>
          <a:solidFill>
            <a:schemeClr val="bg2"/>
          </a:solidFill>
        </p:grpSpPr>
        <p:sp>
          <p:nvSpPr>
            <p:cNvPr id="27" name="Rectangle 18">
              <a:extLst>
                <a:ext uri="{FF2B5EF4-FFF2-40B4-BE49-F238E27FC236}">
                  <a16:creationId xmlns:a16="http://schemas.microsoft.com/office/drawing/2014/main" id="{82AC6DE6-0264-47A4-B09C-DDFB776BA54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606487B4-89AD-40D5-887C-1B691E3BF3D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B954E499-B255-44EA-B8BC-CA9D0653418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7" name="Bildplatzhalter 10"/>
          <p:cNvSpPr>
            <a:spLocks noGrp="1"/>
          </p:cNvSpPr>
          <p:nvPr>
            <p:ph type="pic" sz="quarter" idx="12"/>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pPr lvl="0"/>
            <a:r>
              <a:rPr lang="fr-FR" noProof="0" dirty="0"/>
              <a:t>Cliquez sur l'icône pour ajouter une image</a:t>
            </a:r>
            <a:endParaRPr lang="en-US" noProof="0"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128972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pic>
        <p:nvPicPr>
          <p:cNvPr id="14"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gray">
          <a:xfrm>
            <a:off x="-1" y="692601"/>
            <a:ext cx="12192001" cy="3600000"/>
          </a:xfrm>
          <a:prstGeom prst="rect">
            <a:avLst/>
          </a:prstGeom>
          <a:noFill/>
          <a:ln>
            <a:noFill/>
          </a:ln>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6"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40530733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1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8521" r="1573"/>
          <a:stretch/>
        </p:blipFill>
        <p:spPr bwMode="gray">
          <a:xfrm>
            <a:off x="-1" y="692601"/>
            <a:ext cx="12192001" cy="3600000"/>
          </a:xfrm>
          <a:prstGeom prst="rect">
            <a:avLst/>
          </a:prstGeom>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7888" y="257052"/>
            <a:ext cx="2769675" cy="38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6"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4220276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14"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399" t="37711" r="20552" b="22360"/>
          <a:stretch/>
        </p:blipFill>
        <p:spPr bwMode="gray">
          <a:xfrm>
            <a:off x="-8018" y="693739"/>
            <a:ext cx="12190476" cy="3599359"/>
          </a:xfrm>
          <a:prstGeom prst="rect">
            <a:avLst/>
          </a:prstGeom>
          <a:noFill/>
          <a:ln>
            <a:noFill/>
          </a:ln>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7888" y="257052"/>
            <a:ext cx="2769675" cy="38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6"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22798225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4" y="692601"/>
            <a:ext cx="12184693" cy="3600000"/>
          </a:xfrm>
          <a:prstGeom prst="rect">
            <a:avLst/>
          </a:prstGeom>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4"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2246810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pic>
        <p:nvPicPr>
          <p:cNvPr id="4" name="Grafik 3"/>
          <p:cNvPicPr>
            <a:picLocks noChangeAspect="1"/>
          </p:cNvPicPr>
          <p:nvPr userDrawn="1"/>
        </p:nvPicPr>
        <p:blipFill rotWithShape="1">
          <a:blip r:embed="rId2">
            <a:extLst>
              <a:ext uri="{28A0092B-C50C-407E-A947-70E740481C1C}">
                <a14:useLocalDpi xmlns:a14="http://schemas.microsoft.com/office/drawing/2010/main" val="0"/>
              </a:ext>
            </a:extLst>
          </a:blip>
          <a:srcRect l="157" t="26622" r="213" b="27747"/>
          <a:stretch/>
        </p:blipFill>
        <p:spPr>
          <a:xfrm>
            <a:off x="-8017" y="693739"/>
            <a:ext cx="12200017" cy="3599359"/>
          </a:xfrm>
          <a:prstGeom prst="rect">
            <a:avLst/>
          </a:prstGeom>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4"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1190526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92601"/>
            <a:ext cx="12192000" cy="3600000"/>
          </a:xfrm>
          <a:prstGeom prst="rect">
            <a:avLst/>
          </a:prstGeom>
        </p:spPr>
      </p:pic>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4"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1678867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pSp>
        <p:nvGrpSpPr>
          <p:cNvPr id="8" name="Gruppieren 7"/>
          <p:cNvGrpSpPr/>
          <p:nvPr userDrawn="1"/>
        </p:nvGrpSpPr>
        <p:grpSpPr bwMode="gray">
          <a:xfrm>
            <a:off x="0" y="4293096"/>
            <a:ext cx="12192000" cy="2160208"/>
            <a:chOff x="0" y="4293096"/>
            <a:chExt cx="9904413" cy="2160208"/>
          </a:xfrm>
          <a:solidFill>
            <a:schemeClr val="bg2"/>
          </a:solidFill>
        </p:grpSpPr>
        <p:sp>
          <p:nvSpPr>
            <p:cNvPr id="9" name="Rectangle 18"/>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ctrTitle" hasCustomPrompt="1"/>
          </p:nvPr>
        </p:nvSpPr>
        <p:spPr>
          <a:xfrm>
            <a:off x="334164" y="4437140"/>
            <a:ext cx="11521721" cy="864120"/>
          </a:xfrm>
        </p:spPr>
        <p:txBody>
          <a:bodyPr anchor="b"/>
          <a:lstStyle>
            <a:lvl1pPr>
              <a:defRPr b="1">
                <a:solidFill>
                  <a:schemeClr val="bg1"/>
                </a:solidFill>
                <a:latin typeface="+mj-lt"/>
              </a:defRPr>
            </a:lvl1pPr>
          </a:lstStyle>
          <a:p>
            <a:r>
              <a:rPr lang="en-GB" dirty="0"/>
              <a:t>Click to edit title of presentation (up to 2 lines)</a:t>
            </a:r>
          </a:p>
        </p:txBody>
      </p:sp>
      <p:sp>
        <p:nvSpPr>
          <p:cNvPr id="7" name="Bildplatzhalter 10"/>
          <p:cNvSpPr>
            <a:spLocks noGrp="1"/>
          </p:cNvSpPr>
          <p:nvPr>
            <p:ph type="pic" sz="quarter" idx="12" hasCustomPrompt="1"/>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r>
              <a:rPr lang="en-US" noProof="0" dirty="0"/>
              <a:t>Placeholder for title picture</a:t>
            </a:r>
            <a:br>
              <a:rPr lang="en-US" noProof="0" dirty="0"/>
            </a:br>
            <a:r>
              <a:rPr lang="en-US" noProof="0" dirty="0"/>
              <a:t>You can insert here pictures from the </a:t>
            </a:r>
            <a:r>
              <a:rPr lang="en-US" noProof="0" dirty="0" err="1"/>
              <a:t>Mediathek</a:t>
            </a:r>
            <a:r>
              <a:rPr lang="en-US" noProof="0" dirty="0"/>
              <a:t>!</a:t>
            </a:r>
          </a:p>
        </p:txBody>
      </p:sp>
      <p:sp>
        <p:nvSpPr>
          <p:cNvPr id="3" name="Untertitel 2"/>
          <p:cNvSpPr>
            <a:spLocks noGrp="1"/>
          </p:cNvSpPr>
          <p:nvPr>
            <p:ph type="subTitle" idx="1" hasCustomPrompt="1"/>
          </p:nvPr>
        </p:nvSpPr>
        <p:spPr>
          <a:xfrm>
            <a:off x="334164" y="5301260"/>
            <a:ext cx="11521721" cy="504070"/>
          </a:xfrm>
        </p:spPr>
        <p:txBody>
          <a:bodyPr/>
          <a:lstStyle>
            <a:lvl1pPr marL="0" indent="0" algn="l">
              <a:buFont typeface="Arial" panose="020B0604020202020204" pitchFamily="34" charset="0"/>
              <a:buNone/>
              <a:defRPr sz="2216">
                <a:solidFill>
                  <a:schemeClr val="bg1"/>
                </a:solidFill>
                <a:latin typeface="+mn-lt"/>
              </a:defRPr>
            </a:lvl1pPr>
            <a:lvl2pPr marL="0" indent="0" algn="l">
              <a:buFont typeface="Arial" panose="020B0604020202020204" pitchFamily="34" charset="0"/>
              <a:buNone/>
              <a:defRPr sz="2216">
                <a:solidFill>
                  <a:schemeClr val="bg1"/>
                </a:solidFill>
              </a:defRPr>
            </a:lvl2pPr>
            <a:lvl3pPr marL="0" indent="0" algn="l">
              <a:buFont typeface="Arial" panose="020B0604020202020204" pitchFamily="34" charset="0"/>
              <a:buNone/>
              <a:defRPr sz="2216">
                <a:solidFill>
                  <a:schemeClr val="bg1"/>
                </a:solidFill>
              </a:defRPr>
            </a:lvl3pPr>
            <a:lvl4pPr marL="0" indent="0" algn="l">
              <a:buFont typeface="Arial" panose="020B0604020202020204" pitchFamily="34" charset="0"/>
              <a:buNone/>
              <a:defRPr sz="2216">
                <a:solidFill>
                  <a:schemeClr val="bg1"/>
                </a:solidFill>
              </a:defRPr>
            </a:lvl4pPr>
            <a:lvl5pPr marL="0" indent="0" algn="l">
              <a:buFont typeface="Arial" panose="020B0604020202020204" pitchFamily="34" charset="0"/>
              <a:buNone/>
              <a:defRPr sz="2216">
                <a:solidFill>
                  <a:schemeClr val="bg1"/>
                </a:solidFill>
              </a:defRPr>
            </a:lvl5pPr>
            <a:lvl6pPr marL="0" indent="0" algn="l">
              <a:buFont typeface="Arial" panose="020B0604020202020204" pitchFamily="34" charset="0"/>
              <a:buNone/>
              <a:defRPr sz="2216">
                <a:solidFill>
                  <a:schemeClr val="bg1"/>
                </a:solidFill>
              </a:defRPr>
            </a:lvl6pPr>
            <a:lvl7pPr marL="0" indent="0" algn="l">
              <a:buFont typeface="Arial" panose="020B0604020202020204" pitchFamily="34" charset="0"/>
              <a:buNone/>
              <a:defRPr sz="2216">
                <a:solidFill>
                  <a:schemeClr val="bg1"/>
                </a:solidFill>
              </a:defRPr>
            </a:lvl7pPr>
            <a:lvl8pPr marL="0" indent="0" algn="l">
              <a:buFont typeface="Arial" panose="020B0604020202020204" pitchFamily="34" charset="0"/>
              <a:buNone/>
              <a:defRPr sz="2216">
                <a:solidFill>
                  <a:schemeClr val="bg1"/>
                </a:solidFill>
              </a:defRPr>
            </a:lvl8pPr>
            <a:lvl9pPr marL="0" indent="0" algn="l">
              <a:buFont typeface="Arial" panose="020B0604020202020204" pitchFamily="34" charset="0"/>
              <a:buNone/>
              <a:defRPr sz="2216">
                <a:solidFill>
                  <a:schemeClr val="bg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3"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2410909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34164" y="3933070"/>
            <a:ext cx="11521721" cy="864120"/>
          </a:xfrm>
        </p:spPr>
        <p:txBody>
          <a:bodyPr anchor="b"/>
          <a:lstStyle>
            <a:lvl1pPr>
              <a:defRPr b="1">
                <a:solidFill>
                  <a:schemeClr val="tx1"/>
                </a:solidFill>
                <a:latin typeface="+mj-lt"/>
              </a:defRPr>
            </a:lvl1pPr>
          </a:lstStyle>
          <a:p>
            <a:r>
              <a:rPr lang="en-GB" dirty="0"/>
              <a:t>Click to edit title of presentation (up to 2 lines)</a:t>
            </a:r>
          </a:p>
        </p:txBody>
      </p:sp>
      <p:sp>
        <p:nvSpPr>
          <p:cNvPr id="3" name="Untertitel 2"/>
          <p:cNvSpPr>
            <a:spLocks noGrp="1"/>
          </p:cNvSpPr>
          <p:nvPr>
            <p:ph type="subTitle" idx="1" hasCustomPrompt="1"/>
          </p:nvPr>
        </p:nvSpPr>
        <p:spPr>
          <a:xfrm>
            <a:off x="334164" y="4797190"/>
            <a:ext cx="11521721" cy="504070"/>
          </a:xfrm>
        </p:spPr>
        <p:txBody>
          <a:bodyPr/>
          <a:lstStyle>
            <a:lvl1pPr marL="0" indent="0" algn="l">
              <a:buFont typeface="Arial" panose="020B0604020202020204" pitchFamily="34" charset="0"/>
              <a:buNone/>
              <a:defRPr sz="2216">
                <a:solidFill>
                  <a:schemeClr val="tx1"/>
                </a:solidFill>
                <a:latin typeface="+mn-lt"/>
              </a:defRPr>
            </a:lvl1pPr>
            <a:lvl2pPr marL="0" indent="0" algn="l">
              <a:buFont typeface="Arial" panose="020B0604020202020204" pitchFamily="34" charset="0"/>
              <a:buNone/>
              <a:defRPr sz="2216">
                <a:solidFill>
                  <a:schemeClr val="tx1"/>
                </a:solidFill>
              </a:defRPr>
            </a:lvl2pPr>
            <a:lvl3pPr marL="0" indent="0" algn="l">
              <a:buFont typeface="Arial" panose="020B0604020202020204" pitchFamily="34" charset="0"/>
              <a:buNone/>
              <a:defRPr sz="2216">
                <a:solidFill>
                  <a:schemeClr val="tx1"/>
                </a:solidFill>
              </a:defRPr>
            </a:lvl3pPr>
            <a:lvl4pPr marL="0" indent="0" algn="l">
              <a:buFont typeface="Arial" panose="020B0604020202020204" pitchFamily="34" charset="0"/>
              <a:buNone/>
              <a:defRPr sz="2216">
                <a:solidFill>
                  <a:schemeClr val="tx1"/>
                </a:solidFill>
              </a:defRPr>
            </a:lvl4pPr>
            <a:lvl5pPr marL="0" indent="0" algn="l">
              <a:buFont typeface="Arial" panose="020B0604020202020204" pitchFamily="34" charset="0"/>
              <a:buNone/>
              <a:defRPr sz="2216">
                <a:solidFill>
                  <a:schemeClr val="tx1"/>
                </a:solidFill>
              </a:defRPr>
            </a:lvl5pPr>
            <a:lvl6pPr marL="0" indent="0" algn="l">
              <a:buFont typeface="Arial" panose="020B0604020202020204" pitchFamily="34" charset="0"/>
              <a:buNone/>
              <a:defRPr sz="2216">
                <a:solidFill>
                  <a:schemeClr val="tx1"/>
                </a:solidFill>
              </a:defRPr>
            </a:lvl6pPr>
            <a:lvl7pPr marL="0" indent="0" algn="l">
              <a:buFont typeface="Arial" panose="020B0604020202020204" pitchFamily="34" charset="0"/>
              <a:buNone/>
              <a:defRPr sz="2216">
                <a:solidFill>
                  <a:schemeClr val="tx1"/>
                </a:solidFill>
              </a:defRPr>
            </a:lvl7pPr>
            <a:lvl8pPr marL="0" indent="0" algn="l">
              <a:buFont typeface="Arial" panose="020B0604020202020204" pitchFamily="34" charset="0"/>
              <a:buNone/>
              <a:defRPr sz="2216">
                <a:solidFill>
                  <a:schemeClr val="tx1"/>
                </a:solidFill>
              </a:defRPr>
            </a:lvl8pPr>
            <a:lvl9pPr marL="0" indent="0" algn="l">
              <a:buFont typeface="Arial" panose="020B0604020202020204" pitchFamily="34" charset="0"/>
              <a:buNone/>
              <a:defRPr sz="2216">
                <a:solidFill>
                  <a:schemeClr val="tx1"/>
                </a:solidFill>
              </a:defRPr>
            </a:lvl9pPr>
          </a:lstStyle>
          <a:p>
            <a:r>
              <a:rPr lang="en-GB" dirty="0"/>
              <a:t>Click to edit subtitle</a:t>
            </a:r>
          </a:p>
        </p:txBody>
      </p:sp>
      <p:sp>
        <p:nvSpPr>
          <p:cNvPr id="12" name="Textplatzhalter 5"/>
          <p:cNvSpPr>
            <a:spLocks noGrp="1"/>
          </p:cNvSpPr>
          <p:nvPr>
            <p:ph type="body" sz="quarter" idx="13" hasCustomPrompt="1"/>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defRPr lang="de-DE" sz="1108"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eaLnBrk="0" hangingPunct="0"/>
            <a:r>
              <a:rPr lang="en-GB" dirty="0"/>
              <a:t>Click to edit additional information</a:t>
            </a:r>
          </a:p>
        </p:txBody>
      </p:sp>
      <p:sp>
        <p:nvSpPr>
          <p:cNvPr id="13" name="Bildplatzhalter 10"/>
          <p:cNvSpPr>
            <a:spLocks noGrp="1"/>
          </p:cNvSpPr>
          <p:nvPr>
            <p:ph type="pic" sz="quarter" idx="12" hasCustomPrompt="1"/>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r>
              <a:rPr lang="en-US" noProof="0" dirty="0"/>
              <a:t>Placeholder for title picture</a:t>
            </a:r>
            <a:br>
              <a:rPr lang="en-US" noProof="0" dirty="0"/>
            </a:br>
            <a:r>
              <a:rPr lang="en-US" noProof="0" dirty="0"/>
              <a:t>You can insert here pictures from the </a:t>
            </a:r>
            <a:r>
              <a:rPr lang="en-US" noProof="0" dirty="0" err="1"/>
              <a:t>Mediathek</a:t>
            </a:r>
            <a:r>
              <a:rPr lang="en-US" noProof="0" dirty="0"/>
              <a:t>!</a:t>
            </a:r>
          </a:p>
        </p:txBody>
      </p:sp>
      <p:grpSp>
        <p:nvGrpSpPr>
          <p:cNvPr id="16" name="Gruppieren 15"/>
          <p:cNvGrpSpPr/>
          <p:nvPr userDrawn="1"/>
        </p:nvGrpSpPr>
        <p:grpSpPr bwMode="gray">
          <a:xfrm>
            <a:off x="0" y="3212475"/>
            <a:ext cx="12192000" cy="540000"/>
            <a:chOff x="0" y="4653170"/>
            <a:chExt cx="9901238" cy="540000"/>
          </a:xfrm>
          <a:solidFill>
            <a:schemeClr val="bg2"/>
          </a:solidFill>
        </p:grpSpPr>
        <p:sp>
          <p:nvSpPr>
            <p:cNvPr id="17" name="Rectangle 18"/>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8" name="Rectangle 18"/>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19"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Always use a title slide with the division </a:t>
            </a:r>
            <a:r>
              <a:rPr lang="en-GB" sz="1108" b="0" u="none" dirty="0" err="1"/>
              <a:t>color</a:t>
            </a:r>
            <a:r>
              <a:rPr lang="en-GB" sz="1108" b="0" u="none" dirty="0"/>
              <a:t> for external presentations.</a:t>
            </a:r>
          </a:p>
        </p:txBody>
      </p:sp>
    </p:spTree>
    <p:extLst>
      <p:ext uri="{BB962C8B-B14F-4D97-AF65-F5344CB8AC3E}">
        <p14:creationId xmlns:p14="http://schemas.microsoft.com/office/powerpoint/2010/main" val="13468831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bwMode="gray">
          <a:xfrm>
            <a:off x="335718" y="1555901"/>
            <a:ext cx="11521845" cy="4897437"/>
          </a:xfrm>
          <a:prstGeom prst="rect">
            <a:avLst/>
          </a:prstGeom>
        </p:spPr>
        <p:txBody>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7"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2" name="Titel 1"/>
          <p:cNvSpPr>
            <a:spLocks noGrp="1"/>
          </p:cNvSpPr>
          <p:nvPr>
            <p:ph type="title" hasCustomPrompt="1"/>
          </p:nvPr>
        </p:nvSpPr>
        <p:spPr/>
        <p:txBody>
          <a:bodyPr/>
          <a:lstStyle>
            <a:lvl1pPr>
              <a:defRPr/>
            </a:lvl1pPr>
          </a:lstStyle>
          <a:p>
            <a:r>
              <a:rPr lang="en-GB" dirty="0"/>
              <a:t>Click to edit title (up to 2 lines)</a:t>
            </a:r>
          </a:p>
        </p:txBody>
      </p:sp>
    </p:spTree>
    <p:extLst>
      <p:ext uri="{BB962C8B-B14F-4D97-AF65-F5344CB8AC3E}">
        <p14:creationId xmlns:p14="http://schemas.microsoft.com/office/powerpoint/2010/main" val="19900444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35067" y="1555901"/>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Tree>
    <p:extLst>
      <p:ext uri="{BB962C8B-B14F-4D97-AF65-F5344CB8AC3E}">
        <p14:creationId xmlns:p14="http://schemas.microsoft.com/office/powerpoint/2010/main" val="3612865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46A76EEA-CC3F-4692-924E-216FA54DAE9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46A76EEA-CC3F-4692-924E-216FA54D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99F8F161-9432-427C-B9C7-F7E85E5298C0}"/>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20615BF-48FF-4E44-B5EA-6FAF0548859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4EB11636-848E-4972-AC28-92DF37DCB50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E6DC6462-823A-497D-8C7C-CD23F74B1EF8}"/>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AD89F8EB-3F47-4A24-9134-B35961194F6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BD391023-9B5C-499C-99D2-10C5730014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39543646-6FC2-4AF6-83F1-D17E37BAF14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725919AB-BDB6-4D60-A39F-185690AE8A3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1BE43495-8C7F-4B56-AA14-CF2CF793ED1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308650DE-99D8-47BF-98C8-2EACF5C06C5E}"/>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F3E1ED1A-5C98-4A0D-9CED-2844FE2CEB1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90B7C54D-94C8-4563-8AB0-51731E9FCC9B}"/>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72ECC4BE-7253-4A29-9DBD-E5B2D0D76E0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AD5C9385-E231-4DA6-A361-4AAFBC3F64A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E68664DD-DEBD-4599-91F3-0F63661E565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C1E9A29C-5819-4790-91D4-904B953CFD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B4E55048-831F-499C-8B99-1C856B4263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15">
            <a:extLst>
              <a:ext uri="{FF2B5EF4-FFF2-40B4-BE49-F238E27FC236}">
                <a16:creationId xmlns:a16="http://schemas.microsoft.com/office/drawing/2014/main" id="{3F23E421-B33A-44AF-9CE5-D1A2AAFC8CC0}"/>
              </a:ext>
            </a:extLst>
          </p:cNvPr>
          <p:cNvGrpSpPr/>
          <p:nvPr userDrawn="1"/>
        </p:nvGrpSpPr>
        <p:grpSpPr bwMode="gray">
          <a:xfrm>
            <a:off x="0" y="3212475"/>
            <a:ext cx="12192000" cy="540000"/>
            <a:chOff x="0" y="4653170"/>
            <a:chExt cx="9901238" cy="540000"/>
          </a:xfrm>
          <a:solidFill>
            <a:schemeClr val="bg2"/>
          </a:solidFill>
        </p:grpSpPr>
        <p:sp>
          <p:nvSpPr>
            <p:cNvPr id="27" name="Rectangle 18">
              <a:extLst>
                <a:ext uri="{FF2B5EF4-FFF2-40B4-BE49-F238E27FC236}">
                  <a16:creationId xmlns:a16="http://schemas.microsoft.com/office/drawing/2014/main" id="{BCEAC3B5-86BF-41E4-98E2-FD251B1737FE}"/>
                </a:ext>
              </a:extLst>
            </p:cNvPr>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17B3475E-E59A-42F7-A890-5C549D63C956}"/>
                </a:ext>
              </a:extLst>
            </p:cNvPr>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ADDAFCEF-EDCA-48E2-A47F-F221C736172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3933070"/>
            <a:ext cx="11521721" cy="864120"/>
          </a:xfrm>
        </p:spPr>
        <p:txBody>
          <a:bodyPr anchor="b"/>
          <a:lstStyle>
            <a:lvl1pPr>
              <a:defRPr b="1">
                <a:solidFill>
                  <a:schemeClr val="tx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4797190"/>
            <a:ext cx="11521721" cy="504070"/>
          </a:xfrm>
        </p:spPr>
        <p:txBody>
          <a:bodyPr/>
          <a:lstStyle>
            <a:lvl1pPr marL="0" indent="0" algn="l">
              <a:buFont typeface="Arial" panose="020B0604020202020204" pitchFamily="34" charset="0"/>
              <a:buNone/>
              <a:defRPr sz="2400">
                <a:solidFill>
                  <a:schemeClr val="tx1"/>
                </a:solidFill>
                <a:latin typeface="+mn-lt"/>
              </a:defRPr>
            </a:lvl1pPr>
            <a:lvl2pPr marL="0" indent="0" algn="l">
              <a:buFont typeface="Arial" panose="020B0604020202020204" pitchFamily="34" charset="0"/>
              <a:buNone/>
              <a:defRPr sz="2400">
                <a:solidFill>
                  <a:schemeClr val="tx1"/>
                </a:solidFill>
              </a:defRPr>
            </a:lvl2pPr>
            <a:lvl3pPr marL="0" indent="0" algn="l">
              <a:buFont typeface="Arial" panose="020B0604020202020204" pitchFamily="34" charset="0"/>
              <a:buNone/>
              <a:defRPr sz="2400">
                <a:solidFill>
                  <a:schemeClr val="tx1"/>
                </a:solidFill>
              </a:defRPr>
            </a:lvl3pPr>
            <a:lvl4pPr marL="0" indent="0" algn="l">
              <a:buFont typeface="Arial" panose="020B0604020202020204" pitchFamily="34" charset="0"/>
              <a:buNone/>
              <a:defRPr sz="2400">
                <a:solidFill>
                  <a:schemeClr val="tx1"/>
                </a:solidFill>
              </a:defRPr>
            </a:lvl4pPr>
            <a:lvl5pPr marL="0" indent="0" algn="l">
              <a:buFont typeface="Arial" panose="020B0604020202020204" pitchFamily="34" charset="0"/>
              <a:buNone/>
              <a:defRPr sz="2400">
                <a:solidFill>
                  <a:schemeClr val="tx1"/>
                </a:solidFill>
              </a:defRPr>
            </a:lvl5pPr>
            <a:lvl6pPr marL="0" indent="0" algn="l">
              <a:buFont typeface="Arial" panose="020B0604020202020204" pitchFamily="34" charset="0"/>
              <a:buNone/>
              <a:defRPr sz="2400">
                <a:solidFill>
                  <a:schemeClr val="tx1"/>
                </a:solidFill>
              </a:defRPr>
            </a:lvl6pPr>
            <a:lvl7pPr marL="0" indent="0" algn="l">
              <a:buFont typeface="Arial" panose="020B0604020202020204" pitchFamily="34" charset="0"/>
              <a:buNone/>
              <a:defRPr sz="2400">
                <a:solidFill>
                  <a:schemeClr val="tx1"/>
                </a:solidFill>
              </a:defRPr>
            </a:lvl7pPr>
            <a:lvl8pPr marL="0" indent="0" algn="l">
              <a:buFont typeface="Arial" panose="020B0604020202020204" pitchFamily="34" charset="0"/>
              <a:buNone/>
              <a:defRPr sz="2400">
                <a:solidFill>
                  <a:schemeClr val="tx1"/>
                </a:solidFill>
              </a:defRPr>
            </a:lvl8pPr>
            <a:lvl9pPr marL="0" indent="0" algn="l">
              <a:buFont typeface="Arial" panose="020B0604020202020204" pitchFamily="34" charset="0"/>
              <a:buNone/>
              <a:defRPr sz="2400">
                <a:solidFill>
                  <a:schemeClr val="tx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
        <p:nvSpPr>
          <p:cNvPr id="13" name="Bildplatzhalter 10"/>
          <p:cNvSpPr>
            <a:spLocks noGrp="1"/>
          </p:cNvSpPr>
          <p:nvPr>
            <p:ph type="pic" sz="quarter" idx="12"/>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pPr lvl="0"/>
            <a:r>
              <a:rPr lang="fr-FR" noProof="0" dirty="0"/>
              <a:t>Cliquez sur l'icône pour ajouter une image</a:t>
            </a:r>
            <a:endParaRPr lang="en-US" noProof="0" dirty="0"/>
          </a:p>
        </p:txBody>
      </p:sp>
    </p:spTree>
    <p:extLst>
      <p:ext uri="{BB962C8B-B14F-4D97-AF65-F5344CB8AC3E}">
        <p14:creationId xmlns:p14="http://schemas.microsoft.com/office/powerpoint/2010/main" val="14550059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35067" y="1555901"/>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
        <p:nvSpPr>
          <p:cNvPr id="9" name="Inhaltsplatzhalter 3"/>
          <p:cNvSpPr>
            <a:spLocks noGrp="1"/>
          </p:cNvSpPr>
          <p:nvPr>
            <p:ph sz="half" idx="10" hasCustomPrompt="1"/>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19664388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
        <p:nvSpPr>
          <p:cNvPr id="9" name="Inhaltsplatzhalter 2"/>
          <p:cNvSpPr>
            <a:spLocks noGrp="1"/>
          </p:cNvSpPr>
          <p:nvPr>
            <p:ph sz="half" idx="10" hasCustomPrompt="1"/>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2462401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
        <p:nvSpPr>
          <p:cNvPr id="9" name="Inhaltsplatzhalter 2"/>
          <p:cNvSpPr>
            <a:spLocks noGrp="1"/>
          </p:cNvSpPr>
          <p:nvPr>
            <p:ph sz="half" idx="10" hasCustomPrompt="1"/>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0" name="Inhaltsplatzhalter 3"/>
          <p:cNvSpPr>
            <a:spLocks noGrp="1"/>
          </p:cNvSpPr>
          <p:nvPr>
            <p:ph sz="half" idx="11" hasCustomPrompt="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13841581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5"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6"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3" name="Titel 2"/>
          <p:cNvSpPr>
            <a:spLocks noGrp="1"/>
          </p:cNvSpPr>
          <p:nvPr>
            <p:ph type="title" hasCustomPrompt="1"/>
          </p:nvPr>
        </p:nvSpPr>
        <p:spPr/>
        <p:txBody>
          <a:bodyPr/>
          <a:lstStyle>
            <a:lvl1pPr>
              <a:defRPr/>
            </a:lvl1pPr>
          </a:lstStyle>
          <a:p>
            <a:r>
              <a:rPr lang="en-GB" dirty="0"/>
              <a:t>Click to edit title (up to 2 lines)</a:t>
            </a:r>
          </a:p>
        </p:txBody>
      </p:sp>
    </p:spTree>
    <p:extLst>
      <p:ext uri="{BB962C8B-B14F-4D97-AF65-F5344CB8AC3E}">
        <p14:creationId xmlns:p14="http://schemas.microsoft.com/office/powerpoint/2010/main" val="12751677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957" y="1590"/>
          <a:ext cx="1953" cy="1587"/>
        </p:xfrm>
        <a:graphic>
          <a:graphicData uri="http://schemas.openxmlformats.org/presentationml/2006/ole">
            <mc:AlternateContent xmlns:mc="http://schemas.openxmlformats.org/markup-compatibility/2006">
              <mc:Choice xmlns:v="urn:schemas-microsoft-com:vml" Requires="v">
                <p:oleObj name="Diapositive think-cell" r:id="rId3" imgW="306" imgH="306" progId="TCLayout.ActiveDocument.1">
                  <p:embed/>
                </p:oleObj>
              </mc:Choice>
              <mc:Fallback>
                <p:oleObj name="Diapositive think-cell" r:id="rId3" imgW="306" imgH="306" progId="TCLayout.ActiveDocument.1">
                  <p:embed/>
                  <p:pic>
                    <p:nvPicPr>
                      <p:cNvPr id="2" name="Objekt 1" hidden="1"/>
                      <p:cNvPicPr/>
                      <p:nvPr/>
                    </p:nvPicPr>
                    <p:blipFill>
                      <a:blip r:embed="rId4"/>
                      <a:stretch>
                        <a:fillRect/>
                      </a:stretch>
                    </p:blipFill>
                    <p:spPr>
                      <a:xfrm>
                        <a:off x="1957" y="1590"/>
                        <a:ext cx="1953" cy="1587"/>
                      </a:xfrm>
                      <a:prstGeom prst="rect">
                        <a:avLst/>
                      </a:prstGeom>
                    </p:spPr>
                  </p:pic>
                </p:oleObj>
              </mc:Fallback>
            </mc:AlternateContent>
          </a:graphicData>
        </a:graphic>
      </p:graphicFrame>
      <p:sp>
        <p:nvSpPr>
          <p:cNvPr id="8" name="Rechteck 7"/>
          <p:cNvSpPr/>
          <p:nvPr userDrawn="1"/>
        </p:nvSpPr>
        <p:spPr bwMode="gray">
          <a:xfrm>
            <a:off x="0" y="1557486"/>
            <a:ext cx="12192000" cy="4895850"/>
          </a:xfrm>
          <a:prstGeom prst="rect">
            <a:avLst/>
          </a:prstGeom>
          <a:solidFill>
            <a:schemeClr val="accent6"/>
          </a:solidFill>
          <a:ln w="9525" cap="flat" cmpd="sng" algn="ctr">
            <a:noFill/>
            <a:prstDash val="solid"/>
            <a:round/>
            <a:headEnd type="none" w="med" len="med"/>
            <a:tailEnd type="none" w="med" len="med"/>
          </a:ln>
          <a:effectLst/>
        </p:spPr>
        <p:txBody>
          <a:bodyPr vert="horz" wrap="square" lIns="66472" tIns="66472" rIns="66472" bIns="66472" numCol="1" rtlCol="0" anchor="ctr" anchorCtr="0" compatLnSpc="1">
            <a:prstTxWarp prst="textNoShape">
              <a:avLst/>
            </a:prstTxWarp>
            <a:noAutofit/>
          </a:bodyPr>
          <a:lstStyle/>
          <a:p>
            <a:pPr marL="0" marR="0" indent="0" algn="ctr" defTabSz="844174" rtl="0" eaLnBrk="0" fontAlgn="base" latinLnBrk="0" hangingPunct="0">
              <a:lnSpc>
                <a:spcPct val="100000"/>
              </a:lnSpc>
              <a:spcBef>
                <a:spcPct val="0"/>
              </a:spcBef>
              <a:spcAft>
                <a:spcPct val="0"/>
              </a:spcAft>
              <a:buClrTx/>
              <a:buSzTx/>
              <a:buFontTx/>
              <a:buNone/>
              <a:tabLst/>
            </a:pPr>
            <a:endParaRPr kumimoji="0" lang="en-GB" sz="1477" b="0" i="0" u="none" strike="noStrike" cap="none" normalizeH="0" baseline="0" dirty="0">
              <a:ln>
                <a:noFill/>
              </a:ln>
              <a:solidFill>
                <a:schemeClr val="tx1"/>
              </a:solidFill>
              <a:effectLst/>
              <a:latin typeface="DB Office" pitchFamily="34" charset="0"/>
            </a:endParaRPr>
          </a:p>
        </p:txBody>
      </p:sp>
      <p:sp>
        <p:nvSpPr>
          <p:cNvPr id="3" name="Inhaltsplatzhalter 2"/>
          <p:cNvSpPr>
            <a:spLocks noGrp="1"/>
          </p:cNvSpPr>
          <p:nvPr>
            <p:ph idx="1" hasCustomPrompt="1"/>
          </p:nvPr>
        </p:nvSpPr>
        <p:spPr bwMode="gray">
          <a:xfrm>
            <a:off x="335718" y="1771563"/>
            <a:ext cx="11521845" cy="4536000"/>
          </a:xfrm>
          <a:prstGeom prst="rect">
            <a:avLst/>
          </a:prstGeom>
        </p:spPr>
        <p:txBody>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6"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7"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Tree>
    <p:extLst>
      <p:ext uri="{BB962C8B-B14F-4D97-AF65-F5344CB8AC3E}">
        <p14:creationId xmlns:p14="http://schemas.microsoft.com/office/powerpoint/2010/main" val="22510381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957" y="1590"/>
          <a:ext cx="1953" cy="1587"/>
        </p:xfrm>
        <a:graphic>
          <a:graphicData uri="http://schemas.openxmlformats.org/presentationml/2006/ole">
            <mc:AlternateContent xmlns:mc="http://schemas.openxmlformats.org/markup-compatibility/2006">
              <mc:Choice xmlns:v="urn:schemas-microsoft-com:vml" Requires="v">
                <p:oleObj name="Diapositive think-cell" r:id="rId3" imgW="306" imgH="306" progId="TCLayout.ActiveDocument.1">
                  <p:embed/>
                </p:oleObj>
              </mc:Choice>
              <mc:Fallback>
                <p:oleObj name="Diapositive think-cell" r:id="rId3" imgW="306" imgH="306" progId="TCLayout.ActiveDocument.1">
                  <p:embed/>
                  <p:pic>
                    <p:nvPicPr>
                      <p:cNvPr id="2" name="Objekt 1" hidden="1"/>
                      <p:cNvPicPr/>
                      <p:nvPr/>
                    </p:nvPicPr>
                    <p:blipFill>
                      <a:blip r:embed="rId4"/>
                      <a:stretch>
                        <a:fillRect/>
                      </a:stretch>
                    </p:blipFill>
                    <p:spPr>
                      <a:xfrm>
                        <a:off x="1957" y="1590"/>
                        <a:ext cx="1953" cy="1587"/>
                      </a:xfrm>
                      <a:prstGeom prst="rect">
                        <a:avLst/>
                      </a:prstGeom>
                    </p:spPr>
                  </p:pic>
                </p:oleObj>
              </mc:Fallback>
            </mc:AlternateContent>
          </a:graphicData>
        </a:graphic>
      </p:graphicFrame>
      <p:sp>
        <p:nvSpPr>
          <p:cNvPr id="9" name="Rechteck 8"/>
          <p:cNvSpPr/>
          <p:nvPr userDrawn="1"/>
        </p:nvSpPr>
        <p:spPr bwMode="gray">
          <a:xfrm>
            <a:off x="0" y="1557486"/>
            <a:ext cx="12192000" cy="4895850"/>
          </a:xfrm>
          <a:prstGeom prst="rect">
            <a:avLst/>
          </a:prstGeom>
          <a:solidFill>
            <a:schemeClr val="accent6"/>
          </a:solidFill>
          <a:ln w="9525" cap="flat" cmpd="sng" algn="ctr">
            <a:noFill/>
            <a:prstDash val="solid"/>
            <a:round/>
            <a:headEnd type="none" w="med" len="med"/>
            <a:tailEnd type="none" w="med" len="med"/>
          </a:ln>
          <a:effectLst/>
        </p:spPr>
        <p:txBody>
          <a:bodyPr vert="horz" wrap="square" lIns="66472" tIns="66472" rIns="66472" bIns="66472" numCol="1" rtlCol="0" anchor="ctr" anchorCtr="0" compatLnSpc="1">
            <a:prstTxWarp prst="textNoShape">
              <a:avLst/>
            </a:prstTxWarp>
            <a:noAutofit/>
          </a:bodyPr>
          <a:lstStyle/>
          <a:p>
            <a:pPr marL="0" marR="0" indent="0" algn="ctr" defTabSz="844174" rtl="0" eaLnBrk="0" fontAlgn="base" latinLnBrk="0" hangingPunct="0">
              <a:lnSpc>
                <a:spcPct val="100000"/>
              </a:lnSpc>
              <a:spcBef>
                <a:spcPct val="0"/>
              </a:spcBef>
              <a:spcAft>
                <a:spcPct val="0"/>
              </a:spcAft>
              <a:buClrTx/>
              <a:buSzTx/>
              <a:buFontTx/>
              <a:buNone/>
              <a:tabLst/>
            </a:pPr>
            <a:endParaRPr kumimoji="0" lang="en-GB" sz="1477" b="0" i="0" u="none" strike="noStrike" cap="none" normalizeH="0" baseline="0" dirty="0">
              <a:ln>
                <a:noFill/>
              </a:ln>
              <a:solidFill>
                <a:schemeClr val="tx1"/>
              </a:solidFill>
              <a:effectLst/>
              <a:latin typeface="DB Office" pitchFamily="34" charset="0"/>
            </a:endParaRPr>
          </a:p>
        </p:txBody>
      </p:sp>
      <p:sp>
        <p:nvSpPr>
          <p:cNvPr id="3" name="Inhaltsplatzhalter 2"/>
          <p:cNvSpPr>
            <a:spLocks noGrp="1"/>
          </p:cNvSpPr>
          <p:nvPr>
            <p:ph sz="half" idx="1" hasCustomPrompt="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Tree>
    <p:extLst>
      <p:ext uri="{BB962C8B-B14F-4D97-AF65-F5344CB8AC3E}">
        <p14:creationId xmlns:p14="http://schemas.microsoft.com/office/powerpoint/2010/main" val="31035975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957" y="1590"/>
          <a:ext cx="1953" cy="1587"/>
        </p:xfrm>
        <a:graphic>
          <a:graphicData uri="http://schemas.openxmlformats.org/presentationml/2006/ole">
            <mc:AlternateContent xmlns:mc="http://schemas.openxmlformats.org/markup-compatibility/2006">
              <mc:Choice xmlns:v="urn:schemas-microsoft-com:vml" Requires="v">
                <p:oleObj name="Diapositive think-cell" r:id="rId3" imgW="306" imgH="306" progId="TCLayout.ActiveDocument.1">
                  <p:embed/>
                </p:oleObj>
              </mc:Choice>
              <mc:Fallback>
                <p:oleObj name="Diapositive think-cell" r:id="rId3" imgW="306" imgH="306" progId="TCLayout.ActiveDocument.1">
                  <p:embed/>
                  <p:pic>
                    <p:nvPicPr>
                      <p:cNvPr id="2" name="Objekt 1" hidden="1"/>
                      <p:cNvPicPr/>
                      <p:nvPr/>
                    </p:nvPicPr>
                    <p:blipFill>
                      <a:blip r:embed="rId4"/>
                      <a:stretch>
                        <a:fillRect/>
                      </a:stretch>
                    </p:blipFill>
                    <p:spPr>
                      <a:xfrm>
                        <a:off x="1957" y="1590"/>
                        <a:ext cx="1953" cy="1587"/>
                      </a:xfrm>
                      <a:prstGeom prst="rect">
                        <a:avLst/>
                      </a:prstGeom>
                    </p:spPr>
                  </p:pic>
                </p:oleObj>
              </mc:Fallback>
            </mc:AlternateContent>
          </a:graphicData>
        </a:graphic>
      </p:graphicFrame>
      <p:sp>
        <p:nvSpPr>
          <p:cNvPr id="10" name="Rechteck 9"/>
          <p:cNvSpPr/>
          <p:nvPr userDrawn="1"/>
        </p:nvSpPr>
        <p:spPr bwMode="gray">
          <a:xfrm>
            <a:off x="0" y="1557486"/>
            <a:ext cx="12192000" cy="4895850"/>
          </a:xfrm>
          <a:prstGeom prst="rect">
            <a:avLst/>
          </a:prstGeom>
          <a:solidFill>
            <a:schemeClr val="accent6"/>
          </a:solidFill>
          <a:ln w="9525" cap="flat" cmpd="sng" algn="ctr">
            <a:noFill/>
            <a:prstDash val="solid"/>
            <a:round/>
            <a:headEnd type="none" w="med" len="med"/>
            <a:tailEnd type="none" w="med" len="med"/>
          </a:ln>
          <a:effectLst/>
        </p:spPr>
        <p:txBody>
          <a:bodyPr vert="horz" wrap="square" lIns="66472" tIns="66472" rIns="66472" bIns="66472" numCol="1" rtlCol="0" anchor="ctr" anchorCtr="0" compatLnSpc="1">
            <a:prstTxWarp prst="textNoShape">
              <a:avLst/>
            </a:prstTxWarp>
            <a:noAutofit/>
          </a:bodyPr>
          <a:lstStyle/>
          <a:p>
            <a:pPr marL="0" marR="0" indent="0" algn="ctr" defTabSz="844174" rtl="0" eaLnBrk="0" fontAlgn="base" latinLnBrk="0" hangingPunct="0">
              <a:lnSpc>
                <a:spcPct val="100000"/>
              </a:lnSpc>
              <a:spcBef>
                <a:spcPct val="0"/>
              </a:spcBef>
              <a:spcAft>
                <a:spcPct val="0"/>
              </a:spcAft>
              <a:buClrTx/>
              <a:buSzTx/>
              <a:buFontTx/>
              <a:buNone/>
              <a:tabLst/>
            </a:pPr>
            <a:endParaRPr kumimoji="0" lang="en-GB" sz="1477" b="0" i="0" u="none" strike="noStrike" cap="none" normalizeH="0" baseline="0" dirty="0">
              <a:ln>
                <a:noFill/>
              </a:ln>
              <a:solidFill>
                <a:schemeClr val="tx1"/>
              </a:solidFill>
              <a:effectLst/>
              <a:latin typeface="DB Office" pitchFamily="34" charset="0"/>
            </a:endParaRPr>
          </a:p>
        </p:txBody>
      </p:sp>
      <p:sp>
        <p:nvSpPr>
          <p:cNvPr id="3" name="Inhaltsplatzhalter 2"/>
          <p:cNvSpPr>
            <a:spLocks noGrp="1"/>
          </p:cNvSpPr>
          <p:nvPr>
            <p:ph sz="half" idx="1" hasCustomPrompt="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
        <p:nvSpPr>
          <p:cNvPr id="9" name="Inhaltsplatzhalter 3"/>
          <p:cNvSpPr>
            <a:spLocks noGrp="1"/>
          </p:cNvSpPr>
          <p:nvPr>
            <p:ph sz="half" idx="10" hasCustomPrompt="1"/>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14656355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957" y="1590"/>
          <a:ext cx="1953" cy="1587"/>
        </p:xfrm>
        <a:graphic>
          <a:graphicData uri="http://schemas.openxmlformats.org/presentationml/2006/ole">
            <mc:AlternateContent xmlns:mc="http://schemas.openxmlformats.org/markup-compatibility/2006">
              <mc:Choice xmlns:v="urn:schemas-microsoft-com:vml" Requires="v">
                <p:oleObj name="Diapositive think-cell" r:id="rId3" imgW="306" imgH="306" progId="TCLayout.ActiveDocument.1">
                  <p:embed/>
                </p:oleObj>
              </mc:Choice>
              <mc:Fallback>
                <p:oleObj name="Diapositive think-cell" r:id="rId3" imgW="306" imgH="306" progId="TCLayout.ActiveDocument.1">
                  <p:embed/>
                  <p:pic>
                    <p:nvPicPr>
                      <p:cNvPr id="2" name="Objekt 1" hidden="1"/>
                      <p:cNvPicPr/>
                      <p:nvPr/>
                    </p:nvPicPr>
                    <p:blipFill>
                      <a:blip r:embed="rId4"/>
                      <a:stretch>
                        <a:fillRect/>
                      </a:stretch>
                    </p:blipFill>
                    <p:spPr>
                      <a:xfrm>
                        <a:off x="1957" y="1590"/>
                        <a:ext cx="1953" cy="1587"/>
                      </a:xfrm>
                      <a:prstGeom prst="rect">
                        <a:avLst/>
                      </a:prstGeom>
                    </p:spPr>
                  </p:pic>
                </p:oleObj>
              </mc:Fallback>
            </mc:AlternateContent>
          </a:graphicData>
        </a:graphic>
      </p:graphicFrame>
      <p:sp>
        <p:nvSpPr>
          <p:cNvPr id="10" name="Rechteck 9"/>
          <p:cNvSpPr/>
          <p:nvPr userDrawn="1"/>
        </p:nvSpPr>
        <p:spPr bwMode="gray">
          <a:xfrm>
            <a:off x="0" y="1557486"/>
            <a:ext cx="12192000" cy="4895850"/>
          </a:xfrm>
          <a:prstGeom prst="rect">
            <a:avLst/>
          </a:prstGeom>
          <a:solidFill>
            <a:schemeClr val="accent6"/>
          </a:solidFill>
          <a:ln w="9525" cap="flat" cmpd="sng" algn="ctr">
            <a:noFill/>
            <a:prstDash val="solid"/>
            <a:round/>
            <a:headEnd type="none" w="med" len="med"/>
            <a:tailEnd type="none" w="med" len="med"/>
          </a:ln>
          <a:effectLst/>
        </p:spPr>
        <p:txBody>
          <a:bodyPr vert="horz" wrap="square" lIns="66472" tIns="66472" rIns="66472" bIns="66472" numCol="1" rtlCol="0" anchor="ctr" anchorCtr="0" compatLnSpc="1">
            <a:prstTxWarp prst="textNoShape">
              <a:avLst/>
            </a:prstTxWarp>
            <a:noAutofit/>
          </a:bodyPr>
          <a:lstStyle/>
          <a:p>
            <a:pPr marL="0" marR="0" indent="0" algn="ctr" defTabSz="844174" rtl="0" eaLnBrk="0" fontAlgn="base" latinLnBrk="0" hangingPunct="0">
              <a:lnSpc>
                <a:spcPct val="100000"/>
              </a:lnSpc>
              <a:spcBef>
                <a:spcPct val="0"/>
              </a:spcBef>
              <a:spcAft>
                <a:spcPct val="0"/>
              </a:spcAft>
              <a:buClrTx/>
              <a:buSzTx/>
              <a:buFontTx/>
              <a:buNone/>
              <a:tabLst/>
            </a:pPr>
            <a:endParaRPr kumimoji="0" lang="en-GB" sz="1477" b="0" i="0" u="none" strike="noStrike" cap="none" normalizeH="0" baseline="0" dirty="0">
              <a:ln>
                <a:noFill/>
              </a:ln>
              <a:solidFill>
                <a:schemeClr val="tx1"/>
              </a:solidFill>
              <a:effectLst/>
              <a:latin typeface="DB Office" pitchFamily="34" charset="0"/>
            </a:endParaRPr>
          </a:p>
        </p:txBody>
      </p:sp>
      <p:sp>
        <p:nvSpPr>
          <p:cNvPr id="3" name="Inhaltsplatzhalter 2"/>
          <p:cNvSpPr>
            <a:spLocks noGrp="1"/>
          </p:cNvSpPr>
          <p:nvPr>
            <p:ph sz="half" idx="1" hasCustomPrompt="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
        <p:nvSpPr>
          <p:cNvPr id="9" name="Inhaltsplatzhalter 2"/>
          <p:cNvSpPr>
            <a:spLocks noGrp="1"/>
          </p:cNvSpPr>
          <p:nvPr>
            <p:ph sz="half" idx="10" hasCustomPrompt="1"/>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30240215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1957" y="1590"/>
          <a:ext cx="1953" cy="1587"/>
        </p:xfrm>
        <a:graphic>
          <a:graphicData uri="http://schemas.openxmlformats.org/presentationml/2006/ole">
            <mc:AlternateContent xmlns:mc="http://schemas.openxmlformats.org/markup-compatibility/2006">
              <mc:Choice xmlns:v="urn:schemas-microsoft-com:vml" Requires="v">
                <p:oleObj name="Diapositive think-cell" r:id="rId3" imgW="306" imgH="306" progId="TCLayout.ActiveDocument.1">
                  <p:embed/>
                </p:oleObj>
              </mc:Choice>
              <mc:Fallback>
                <p:oleObj name="Diapositive think-cell" r:id="rId3" imgW="306" imgH="306" progId="TCLayout.ActiveDocument.1">
                  <p:embed/>
                  <p:pic>
                    <p:nvPicPr>
                      <p:cNvPr id="2" name="Objekt 1" hidden="1"/>
                      <p:cNvPicPr/>
                      <p:nvPr/>
                    </p:nvPicPr>
                    <p:blipFill>
                      <a:blip r:embed="rId4"/>
                      <a:stretch>
                        <a:fillRect/>
                      </a:stretch>
                    </p:blipFill>
                    <p:spPr>
                      <a:xfrm>
                        <a:off x="1957" y="1590"/>
                        <a:ext cx="1953" cy="1587"/>
                      </a:xfrm>
                      <a:prstGeom prst="rect">
                        <a:avLst/>
                      </a:prstGeom>
                    </p:spPr>
                  </p:pic>
                </p:oleObj>
              </mc:Fallback>
            </mc:AlternateContent>
          </a:graphicData>
        </a:graphic>
      </p:graphicFrame>
      <p:sp>
        <p:nvSpPr>
          <p:cNvPr id="11" name="Rechteck 10"/>
          <p:cNvSpPr/>
          <p:nvPr userDrawn="1"/>
        </p:nvSpPr>
        <p:spPr bwMode="gray">
          <a:xfrm>
            <a:off x="0" y="1557486"/>
            <a:ext cx="12192000" cy="4895850"/>
          </a:xfrm>
          <a:prstGeom prst="rect">
            <a:avLst/>
          </a:prstGeom>
          <a:solidFill>
            <a:schemeClr val="accent6"/>
          </a:solidFill>
          <a:ln w="9525" cap="flat" cmpd="sng" algn="ctr">
            <a:noFill/>
            <a:prstDash val="solid"/>
            <a:round/>
            <a:headEnd type="none" w="med" len="med"/>
            <a:tailEnd type="none" w="med" len="med"/>
          </a:ln>
          <a:effectLst/>
        </p:spPr>
        <p:txBody>
          <a:bodyPr vert="horz" wrap="square" lIns="66472" tIns="66472" rIns="66472" bIns="66472" numCol="1" rtlCol="0" anchor="ctr" anchorCtr="0" compatLnSpc="1">
            <a:prstTxWarp prst="textNoShape">
              <a:avLst/>
            </a:prstTxWarp>
            <a:noAutofit/>
          </a:bodyPr>
          <a:lstStyle/>
          <a:p>
            <a:pPr marL="0" marR="0" indent="0" algn="ctr" defTabSz="844174" rtl="0" eaLnBrk="0" fontAlgn="base" latinLnBrk="0" hangingPunct="0">
              <a:lnSpc>
                <a:spcPct val="100000"/>
              </a:lnSpc>
              <a:spcBef>
                <a:spcPct val="0"/>
              </a:spcBef>
              <a:spcAft>
                <a:spcPct val="0"/>
              </a:spcAft>
              <a:buClrTx/>
              <a:buSzTx/>
              <a:buFontTx/>
              <a:buNone/>
              <a:tabLst/>
            </a:pPr>
            <a:endParaRPr kumimoji="0" lang="en-GB" sz="1477" b="0" i="0" u="none" strike="noStrike" cap="none" normalizeH="0" baseline="0" dirty="0">
              <a:ln>
                <a:noFill/>
              </a:ln>
              <a:solidFill>
                <a:schemeClr val="tx1"/>
              </a:solidFill>
              <a:effectLst/>
              <a:latin typeface="DB Office" pitchFamily="34" charset="0"/>
            </a:endParaRPr>
          </a:p>
        </p:txBody>
      </p:sp>
      <p:sp>
        <p:nvSpPr>
          <p:cNvPr id="3" name="Inhaltsplatzhalter 2"/>
          <p:cNvSpPr>
            <a:spLocks noGrp="1"/>
          </p:cNvSpPr>
          <p:nvPr>
            <p:ph sz="half" idx="1" hasCustomPrompt="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4" name="Inhaltsplatzhalter 3"/>
          <p:cNvSpPr>
            <a:spLocks noGrp="1"/>
          </p:cNvSpPr>
          <p:nvPr>
            <p:ph sz="half" idx="2" hasCustomPrompt="1"/>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7"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8"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5" name="Titel 4"/>
          <p:cNvSpPr>
            <a:spLocks noGrp="1"/>
          </p:cNvSpPr>
          <p:nvPr>
            <p:ph type="title" hasCustomPrompt="1"/>
          </p:nvPr>
        </p:nvSpPr>
        <p:spPr/>
        <p:txBody>
          <a:bodyPr/>
          <a:lstStyle>
            <a:lvl1pPr>
              <a:defRPr/>
            </a:lvl1pPr>
          </a:lstStyle>
          <a:p>
            <a:r>
              <a:rPr lang="en-GB" dirty="0"/>
              <a:t>Click to edit title (up to 2 lines)</a:t>
            </a:r>
          </a:p>
        </p:txBody>
      </p:sp>
      <p:sp>
        <p:nvSpPr>
          <p:cNvPr id="9" name="Inhaltsplatzhalter 2"/>
          <p:cNvSpPr>
            <a:spLocks noGrp="1"/>
          </p:cNvSpPr>
          <p:nvPr>
            <p:ph sz="half" idx="10" hasCustomPrompt="1"/>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0" name="Inhaltsplatzhalter 3"/>
          <p:cNvSpPr>
            <a:spLocks noGrp="1"/>
          </p:cNvSpPr>
          <p:nvPr>
            <p:ph sz="half" idx="11" hasCustomPrompt="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Tree>
    <p:extLst>
      <p:ext uri="{BB962C8B-B14F-4D97-AF65-F5344CB8AC3E}">
        <p14:creationId xmlns:p14="http://schemas.microsoft.com/office/powerpoint/2010/main" val="23863588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sp>
        <p:nvSpPr>
          <p:cNvPr id="5"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6"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3" name="Titel 2"/>
          <p:cNvSpPr>
            <a:spLocks noGrp="1"/>
          </p:cNvSpPr>
          <p:nvPr>
            <p:ph type="title" hasCustomPrompt="1"/>
          </p:nvPr>
        </p:nvSpPr>
        <p:spPr/>
        <p:txBody>
          <a:bodyPr/>
          <a:lstStyle>
            <a:lvl1pPr>
              <a:defRPr/>
            </a:lvl1pPr>
          </a:lstStyle>
          <a:p>
            <a:r>
              <a:rPr lang="en-GB" dirty="0"/>
              <a:t>Click to edit title (up to 2 lines)</a:t>
            </a:r>
          </a:p>
        </p:txBody>
      </p:sp>
      <p:sp>
        <p:nvSpPr>
          <p:cNvPr id="7" name="Rechteck 6"/>
          <p:cNvSpPr/>
          <p:nvPr userDrawn="1"/>
        </p:nvSpPr>
        <p:spPr bwMode="gray">
          <a:xfrm>
            <a:off x="0" y="1557486"/>
            <a:ext cx="12192000" cy="4895850"/>
          </a:xfrm>
          <a:prstGeom prst="rect">
            <a:avLst/>
          </a:prstGeom>
          <a:solidFill>
            <a:schemeClr val="accent6"/>
          </a:solidFill>
          <a:ln w="9525" cap="flat" cmpd="sng" algn="ctr">
            <a:noFill/>
            <a:prstDash val="solid"/>
            <a:round/>
            <a:headEnd type="none" w="med" len="med"/>
            <a:tailEnd type="none" w="med" len="med"/>
          </a:ln>
          <a:effectLst/>
        </p:spPr>
        <p:txBody>
          <a:bodyPr vert="horz" wrap="square" lIns="66472" tIns="66472" rIns="66472" bIns="66472" numCol="1" rtlCol="0" anchor="ctr" anchorCtr="0" compatLnSpc="1">
            <a:prstTxWarp prst="textNoShape">
              <a:avLst/>
            </a:prstTxWarp>
            <a:noAutofit/>
          </a:bodyPr>
          <a:lstStyle/>
          <a:p>
            <a:pPr marL="0" marR="0" indent="0" algn="ctr" defTabSz="844174" rtl="0" eaLnBrk="0" fontAlgn="base" latinLnBrk="0" hangingPunct="0">
              <a:lnSpc>
                <a:spcPct val="100000"/>
              </a:lnSpc>
              <a:spcBef>
                <a:spcPct val="0"/>
              </a:spcBef>
              <a:spcAft>
                <a:spcPct val="0"/>
              </a:spcAft>
              <a:buClrTx/>
              <a:buSzTx/>
              <a:buFontTx/>
              <a:buNone/>
              <a:tabLst/>
            </a:pPr>
            <a:endParaRPr kumimoji="0" lang="en-GB" sz="1477" b="0" i="0" u="none" strike="noStrike" cap="none" normalizeH="0" baseline="0" dirty="0">
              <a:ln>
                <a:noFill/>
              </a:ln>
              <a:solidFill>
                <a:schemeClr val="tx1"/>
              </a:solidFill>
              <a:effectLst/>
              <a:latin typeface="DB Office" pitchFamily="34" charset="0"/>
            </a:endParaRPr>
          </a:p>
        </p:txBody>
      </p:sp>
    </p:spTree>
    <p:extLst>
      <p:ext uri="{BB962C8B-B14F-4D97-AF65-F5344CB8AC3E}">
        <p14:creationId xmlns:p14="http://schemas.microsoft.com/office/powerpoint/2010/main" val="32851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760E4B85-7CCF-43D1-8A88-F5C8CF3A358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760E4B85-7CCF-43D1-8A88-F5C8CF3A3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B6E78241-6589-4362-BCDE-2CBF9B808CA4}"/>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9840728F-A464-4851-B416-67955A1E165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B29E97C2-7C31-4921-AE1E-F1A919A77AA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ECA136B4-FC99-45C0-B67E-C826C317E6EB}"/>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15E7D3E1-B893-4A11-ACF5-13F411C7AC8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14877C3A-5EC6-4C48-A918-EF03B4312DE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4E72F20-8C48-4504-9BE1-E9A52E8A4EA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8912D26B-0ACC-4753-A18A-AE202F7B142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05A5ECB2-F746-4AB6-B949-5826495FC16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DE169518-AC19-4C8C-91FB-D6841BA0247A}"/>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893726C8-26F3-4559-B493-0D64DC6BCB2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E26E1AE7-73A9-453F-BF1E-C58F7358DF4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A8108BEC-BB34-4DF5-AE59-1A53F168299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1452DE53-C7D1-47C1-ABC0-23CA99E13E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ECD0C3AD-D44C-477D-B893-C1D87D0255D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31F5C40E-852D-4218-A952-1A152FB998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0CC0DAC8-6F4E-4EFD-B03C-33EA338F4D5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bwMode="gray">
          <a:xfrm>
            <a:off x="335718" y="1555900"/>
            <a:ext cx="11521845" cy="4897437"/>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 name="Titel 1"/>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75CC8221-7BF7-4DE2-BE5F-3B0740E94F38}"/>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3" name="Foliennummernplatzhalter 1">
            <a:extLst>
              <a:ext uri="{FF2B5EF4-FFF2-40B4-BE49-F238E27FC236}">
                <a16:creationId xmlns:a16="http://schemas.microsoft.com/office/drawing/2014/main" id="{7BA3D5F0-8728-4F47-9235-A9FFAFB87771}"/>
              </a:ext>
            </a:extLst>
          </p:cNvPr>
          <p:cNvSpPr>
            <a:spLocks noGrp="1"/>
          </p:cNvSpPr>
          <p:nvPr>
            <p:ph type="sldNum" sz="quarter" idx="11"/>
          </p:nvPr>
        </p:nvSpPr>
        <p:spPr/>
        <p:txBody>
          <a:bodyPr/>
          <a:lstStyle>
            <a:lvl1pPr eaLnBrk="1" hangingPunct="1">
              <a:defRPr/>
            </a:lvl1pPr>
          </a:lstStyle>
          <a:p>
            <a:pPr>
              <a:defRPr/>
            </a:pPr>
            <a:fld id="{718A2DC8-CFB0-4E71-A40D-7DBCB61A6BB6}" type="slidenum">
              <a:rPr lang="en-GB"/>
              <a:pPr>
                <a:defRPr/>
              </a:pPr>
              <a:t>‹N°›</a:t>
            </a:fld>
            <a:endParaRPr lang="en-GB" dirty="0"/>
          </a:p>
        </p:txBody>
      </p:sp>
    </p:spTree>
    <p:extLst>
      <p:ext uri="{BB962C8B-B14F-4D97-AF65-F5344CB8AC3E}">
        <p14:creationId xmlns:p14="http://schemas.microsoft.com/office/powerpoint/2010/main" val="1074781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5"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Tree>
    <p:extLst>
      <p:ext uri="{BB962C8B-B14F-4D97-AF65-F5344CB8AC3E}">
        <p14:creationId xmlns:p14="http://schemas.microsoft.com/office/powerpoint/2010/main" val="38557947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9" name="Bildplatzhalter 5"/>
          <p:cNvSpPr>
            <a:spLocks noGrp="1"/>
          </p:cNvSpPr>
          <p:nvPr>
            <p:ph type="pic" sz="quarter" idx="10" hasCustomPrompt="1"/>
          </p:nvPr>
        </p:nvSpPr>
        <p:spPr bwMode="gray">
          <a:xfrm>
            <a:off x="0" y="1557342"/>
            <a:ext cx="12192000" cy="4897437"/>
          </a:xfrm>
          <a:prstGeom prst="rect">
            <a:avLst/>
          </a:prstGeom>
          <a:pattFill prst="wdUpDiag">
            <a:fgClr>
              <a:schemeClr val="accent5"/>
            </a:fgClr>
            <a:bgClr>
              <a:schemeClr val="accent6"/>
            </a:bgClr>
          </a:pattFill>
          <a:ln>
            <a:noFill/>
          </a:ln>
          <a:effectLst/>
        </p:spPr>
        <p:txBody>
          <a:bodyPr vert="horz" wrap="square" lIns="0" tIns="0" rIns="0" bIns="1008000" numCol="1" anchor="ctr" anchorCtr="0" compatLnSpc="1">
            <a:prstTxWarp prst="textNoShape">
              <a:avLst/>
            </a:prstTxWarp>
          </a:bodyPr>
          <a:lstStyle>
            <a:lvl1pPr algn="ctr">
              <a:defRPr lang="de-DE"/>
            </a:lvl1pPr>
          </a:lstStyle>
          <a:p>
            <a:pPr lvl="0"/>
            <a:r>
              <a:rPr lang="en-US" noProof="0" dirty="0"/>
              <a:t>Click icon </a:t>
            </a:r>
            <a:br>
              <a:rPr lang="en-US" noProof="0" dirty="0"/>
            </a:br>
            <a:r>
              <a:rPr lang="en-US" noProof="0" dirty="0"/>
              <a:t>to add a picture</a:t>
            </a:r>
          </a:p>
        </p:txBody>
      </p:sp>
      <p:sp>
        <p:nvSpPr>
          <p:cNvPr id="6"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7"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defRPr lang="de-DE" sz="831" smtClean="0"/>
            </a:lvl1pPr>
          </a:lstStyle>
          <a:p>
            <a:pPr algn="l"/>
            <a:fld id="{52C6F6EA-6ADD-43B6-963C-85EF970B7263}" type="slidenum">
              <a:rPr lang="en-GB" smtClean="0"/>
              <a:pPr algn="l"/>
              <a:t>‹N°›</a:t>
            </a:fld>
            <a:endParaRPr lang="en-GB" dirty="0"/>
          </a:p>
        </p:txBody>
      </p:sp>
      <p:sp>
        <p:nvSpPr>
          <p:cNvPr id="3" name="Titel 2"/>
          <p:cNvSpPr>
            <a:spLocks noGrp="1"/>
          </p:cNvSpPr>
          <p:nvPr>
            <p:ph type="title" hasCustomPrompt="1"/>
          </p:nvPr>
        </p:nvSpPr>
        <p:spPr/>
        <p:txBody>
          <a:bodyPr/>
          <a:lstStyle>
            <a:lvl1pPr>
              <a:defRPr/>
            </a:lvl1pPr>
          </a:lstStyle>
          <a:p>
            <a:r>
              <a:rPr lang="en-GB" dirty="0"/>
              <a:t>Click to edit title (up to 2 lines)</a:t>
            </a:r>
          </a:p>
        </p:txBody>
      </p:sp>
    </p:spTree>
    <p:extLst>
      <p:ext uri="{BB962C8B-B14F-4D97-AF65-F5344CB8AC3E}">
        <p14:creationId xmlns:p14="http://schemas.microsoft.com/office/powerpoint/2010/main" val="11165696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6" name="Bildplatzhalter 5"/>
          <p:cNvSpPr>
            <a:spLocks noGrp="1"/>
          </p:cNvSpPr>
          <p:nvPr>
            <p:ph type="pic" sz="quarter" idx="10" hasCustomPrompt="1"/>
          </p:nvPr>
        </p:nvSpPr>
        <p:spPr bwMode="gray">
          <a:xfrm>
            <a:off x="0" y="-1"/>
            <a:ext cx="12192000" cy="6858000"/>
          </a:xfrm>
          <a:prstGeom prst="rect">
            <a:avLst/>
          </a:prstGeom>
          <a:pattFill prst="wdUpDiag">
            <a:fgClr>
              <a:schemeClr val="accent5"/>
            </a:fgClr>
            <a:bgClr>
              <a:schemeClr val="accent6"/>
            </a:bgClr>
          </a:pattFill>
          <a:ln>
            <a:noFill/>
          </a:ln>
          <a:effectLst/>
        </p:spPr>
        <p:txBody>
          <a:bodyPr vert="horz" wrap="square" lIns="0" tIns="0" rIns="0" bIns="1008000" numCol="1" rtlCol="0" anchor="ctr" anchorCtr="0" compatLnSpc="1">
            <a:prstTxWarp prst="textNoShape">
              <a:avLst/>
            </a:prstTxWarp>
            <a:noAutofit/>
          </a:bodyPr>
          <a:lstStyle>
            <a:lvl1pPr algn="ctr">
              <a:defRPr lang="de-DE" dirty="0"/>
            </a:lvl1pPr>
          </a:lstStyle>
          <a:p>
            <a:pPr lvl="0"/>
            <a:r>
              <a:rPr lang="en-US" noProof="0" dirty="0"/>
              <a:t>Click icon </a:t>
            </a:r>
            <a:br>
              <a:rPr lang="en-US" noProof="0" dirty="0"/>
            </a:br>
            <a:r>
              <a:rPr lang="en-US" noProof="0" dirty="0"/>
              <a:t>to add a picture</a:t>
            </a:r>
          </a:p>
        </p:txBody>
      </p:sp>
      <p:sp>
        <p:nvSpPr>
          <p:cNvPr id="4" name="Text Box 5"/>
          <p:cNvSpPr txBox="1">
            <a:spLocks noChangeArrowheads="1"/>
          </p:cNvSpPr>
          <p:nvPr userDrawn="1"/>
        </p:nvSpPr>
        <p:spPr bwMode="gray">
          <a:xfrm>
            <a:off x="-8017" y="-634170"/>
            <a:ext cx="12190476" cy="602366"/>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You can add a </a:t>
            </a:r>
            <a:r>
              <a:rPr lang="en-GB" sz="1108" b="0" u="none" dirty="0" err="1"/>
              <a:t>colored</a:t>
            </a:r>
            <a:r>
              <a:rPr lang="en-GB" sz="1108" b="0" u="none" dirty="0"/>
              <a:t> or transparent text box if required. If you do so and change the picture afterwards you need to send the picture to the back again, otherwise the picture will cover the textbox.</a:t>
            </a:r>
          </a:p>
        </p:txBody>
      </p:sp>
    </p:spTree>
    <p:extLst>
      <p:ext uri="{BB962C8B-B14F-4D97-AF65-F5344CB8AC3E}">
        <p14:creationId xmlns:p14="http://schemas.microsoft.com/office/powerpoint/2010/main" val="15026378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6" name="Bildplatzhalter 5"/>
          <p:cNvSpPr>
            <a:spLocks noGrp="1"/>
          </p:cNvSpPr>
          <p:nvPr>
            <p:ph type="pic" sz="quarter" idx="10" hasCustomPrompt="1"/>
          </p:nvPr>
        </p:nvSpPr>
        <p:spPr bwMode="gray">
          <a:xfrm>
            <a:off x="0" y="-1"/>
            <a:ext cx="12192000" cy="6858000"/>
          </a:xfrm>
          <a:prstGeom prst="rect">
            <a:avLst/>
          </a:prstGeom>
          <a:pattFill prst="wdUpDiag">
            <a:fgClr>
              <a:schemeClr val="accent5"/>
            </a:fgClr>
            <a:bgClr>
              <a:schemeClr val="accent6"/>
            </a:bgClr>
          </a:pattFill>
          <a:ln>
            <a:noFill/>
          </a:ln>
          <a:effectLst/>
        </p:spPr>
        <p:txBody>
          <a:bodyPr vert="horz" wrap="square" lIns="0" tIns="0" rIns="0" bIns="1008000" numCol="1" rtlCol="0" anchor="ctr" anchorCtr="0" compatLnSpc="1">
            <a:prstTxWarp prst="textNoShape">
              <a:avLst/>
            </a:prstTxWarp>
            <a:noAutofit/>
          </a:bodyPr>
          <a:lstStyle>
            <a:lvl1pPr algn="ctr">
              <a:defRPr lang="de-DE"/>
            </a:lvl1pPr>
          </a:lstStyle>
          <a:p>
            <a:pPr lvl="0"/>
            <a:r>
              <a:rPr lang="en-US" noProof="0" dirty="0"/>
              <a:t>Click icon </a:t>
            </a:r>
            <a:br>
              <a:rPr lang="en-US" noProof="0" dirty="0"/>
            </a:br>
            <a:r>
              <a:rPr lang="en-US" noProof="0" dirty="0"/>
              <a:t>to add a picture</a:t>
            </a:r>
          </a:p>
        </p:txBody>
      </p:sp>
      <p:sp>
        <p:nvSpPr>
          <p:cNvPr id="2" name="Titel 1"/>
          <p:cNvSpPr>
            <a:spLocks noGrp="1"/>
          </p:cNvSpPr>
          <p:nvPr>
            <p:ph type="title" hasCustomPrompt="1"/>
          </p:nvPr>
        </p:nvSpPr>
        <p:spPr bwMode="gray">
          <a:xfrm>
            <a:off x="0" y="4554000"/>
            <a:ext cx="12192000" cy="1368000"/>
          </a:xfrm>
          <a:solidFill>
            <a:schemeClr val="bg2"/>
          </a:solidFill>
        </p:spPr>
        <p:txBody>
          <a:bodyPr lIns="270000" anchor="ctr"/>
          <a:lstStyle>
            <a:lvl1pPr>
              <a:defRPr sz="1846" b="1">
                <a:solidFill>
                  <a:schemeClr val="bg1"/>
                </a:solidFill>
              </a:defRPr>
            </a:lvl1pPr>
          </a:lstStyle>
          <a:p>
            <a:r>
              <a:rPr lang="en-GB" dirty="0"/>
              <a:t>Click to edit text</a:t>
            </a:r>
          </a:p>
        </p:txBody>
      </p:sp>
      <p:sp>
        <p:nvSpPr>
          <p:cNvPr id="11" name="Bildplatzhalter 10"/>
          <p:cNvSpPr>
            <a:spLocks noGrp="1"/>
          </p:cNvSpPr>
          <p:nvPr>
            <p:ph type="pic" sz="quarter" idx="12" hasCustomPrompt="1"/>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en-US" noProof="0" dirty="0"/>
              <a:t>Click icon </a:t>
            </a:r>
            <a:br>
              <a:rPr lang="en-US" noProof="0" dirty="0"/>
            </a:br>
            <a:r>
              <a:rPr lang="en-US" noProof="0" dirty="0"/>
              <a:t>to add a picture</a:t>
            </a:r>
          </a:p>
        </p:txBody>
      </p:sp>
      <p:sp>
        <p:nvSpPr>
          <p:cNvPr id="8"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If you replace a picture you need to send the new picture to back again afterwards.</a:t>
            </a:r>
          </a:p>
        </p:txBody>
      </p:sp>
    </p:spTree>
    <p:extLst>
      <p:ext uri="{BB962C8B-B14F-4D97-AF65-F5344CB8AC3E}">
        <p14:creationId xmlns:p14="http://schemas.microsoft.com/office/powerpoint/2010/main" val="1307042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pSp>
        <p:nvGrpSpPr>
          <p:cNvPr id="12" name="Gruppieren 11"/>
          <p:cNvGrpSpPr/>
          <p:nvPr userDrawn="1"/>
        </p:nvGrpSpPr>
        <p:grpSpPr bwMode="gray">
          <a:xfrm>
            <a:off x="0" y="687600"/>
            <a:ext cx="12192000" cy="5765736"/>
            <a:chOff x="0" y="687600"/>
            <a:chExt cx="9901238" cy="5765736"/>
          </a:xfrm>
          <a:solidFill>
            <a:schemeClr val="bg2"/>
          </a:solidFill>
        </p:grpSpPr>
        <p:sp>
          <p:nvSpPr>
            <p:cNvPr id="14" name="Rectangle 18"/>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5" name="Rectangle 18"/>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2" name="Titel 1"/>
          <p:cNvSpPr>
            <a:spLocks noGrp="1"/>
          </p:cNvSpPr>
          <p:nvPr>
            <p:ph type="title" hasCustomPrompt="1"/>
          </p:nvPr>
        </p:nvSpPr>
        <p:spPr bwMode="gray">
          <a:xfrm>
            <a:off x="335718" y="1340768"/>
            <a:ext cx="11521845" cy="864000"/>
          </a:xfrm>
        </p:spPr>
        <p:txBody>
          <a:bodyPr/>
          <a:lstStyle>
            <a:lvl1pPr>
              <a:defRPr b="1">
                <a:solidFill>
                  <a:schemeClr val="bg1"/>
                </a:solidFill>
              </a:defRPr>
            </a:lvl1pPr>
          </a:lstStyle>
          <a:p>
            <a:r>
              <a:rPr lang="en-GB" dirty="0"/>
              <a:t>Click to edit complimentary close</a:t>
            </a:r>
          </a:p>
        </p:txBody>
      </p:sp>
      <p:sp>
        <p:nvSpPr>
          <p:cNvPr id="7"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“Thank you” can be replaced by another phrase or message.</a:t>
            </a:r>
          </a:p>
        </p:txBody>
      </p:sp>
    </p:spTree>
    <p:extLst>
      <p:ext uri="{BB962C8B-B14F-4D97-AF65-F5344CB8AC3E}">
        <p14:creationId xmlns:p14="http://schemas.microsoft.com/office/powerpoint/2010/main" val="14535570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499" y="0"/>
            <a:ext cx="12191500" cy="6858000"/>
          </a:xfrm>
          <a:solidFill>
            <a:schemeClr val="tx1"/>
          </a:solidFill>
        </p:spPr>
        <p:txBody>
          <a:bodyPr vert="horz" lIns="180000" tIns="180000" rIns="180000" bIns="180000" rtlCol="0" anchor="ctr" anchorCtr="0">
            <a:noAutofit/>
          </a:bodyPr>
          <a:lstStyle>
            <a:lvl1pPr>
              <a:defRPr lang="de-DE" b="1" dirty="0">
                <a:solidFill>
                  <a:schemeClr val="bg1"/>
                </a:solidFill>
                <a:ea typeface="+mn-ea"/>
                <a:cs typeface="+mn-cs"/>
              </a:defRPr>
            </a:lvl1pPr>
          </a:lstStyle>
          <a:p>
            <a:pPr lvl="0" algn="ctr"/>
            <a:r>
              <a:rPr lang="en-GB" dirty="0"/>
              <a:t>Click to edit complimentary close</a:t>
            </a:r>
          </a:p>
        </p:txBody>
      </p:sp>
      <p:sp>
        <p:nvSpPr>
          <p:cNvPr id="4"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“Thank you” can be replaced by another phrase or message.</a:t>
            </a:r>
          </a:p>
        </p:txBody>
      </p:sp>
    </p:spTree>
    <p:extLst>
      <p:ext uri="{BB962C8B-B14F-4D97-AF65-F5344CB8AC3E}">
        <p14:creationId xmlns:p14="http://schemas.microsoft.com/office/powerpoint/2010/main" val="27343275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502" y="0"/>
            <a:ext cx="12190999" cy="6858000"/>
          </a:xfrm>
          <a:noFill/>
        </p:spPr>
        <p:txBody>
          <a:bodyPr vert="horz" lIns="180000" tIns="180000" rIns="180000" bIns="180000" rtlCol="0" anchor="ctr" anchorCtr="0">
            <a:noAutofit/>
          </a:bodyPr>
          <a:lstStyle>
            <a:lvl1pPr>
              <a:defRPr lang="de-DE" b="1">
                <a:solidFill>
                  <a:schemeClr val="tx1"/>
                </a:solidFill>
                <a:ea typeface="+mn-ea"/>
                <a:cs typeface="+mn-cs"/>
              </a:defRPr>
            </a:lvl1pPr>
          </a:lstStyle>
          <a:p>
            <a:pPr lvl="0" algn="ctr"/>
            <a:r>
              <a:rPr lang="en-GB" dirty="0"/>
              <a:t>Click to edit complimentary close</a:t>
            </a:r>
          </a:p>
        </p:txBody>
      </p:sp>
      <p:sp>
        <p:nvSpPr>
          <p:cNvPr id="4"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“Thank you” can be replaced by another phrase or message.</a:t>
            </a:r>
          </a:p>
        </p:txBody>
      </p:sp>
    </p:spTree>
    <p:extLst>
      <p:ext uri="{BB962C8B-B14F-4D97-AF65-F5344CB8AC3E}">
        <p14:creationId xmlns:p14="http://schemas.microsoft.com/office/powerpoint/2010/main" val="19301464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pSp>
        <p:nvGrpSpPr>
          <p:cNvPr id="2" name="Gruppieren 1"/>
          <p:cNvGrpSpPr/>
          <p:nvPr userDrawn="1"/>
        </p:nvGrpSpPr>
        <p:grpSpPr bwMode="gray">
          <a:xfrm>
            <a:off x="0" y="4287940"/>
            <a:ext cx="12192000" cy="2165364"/>
            <a:chOff x="0" y="4287940"/>
            <a:chExt cx="9901238" cy="2165364"/>
          </a:xfrm>
          <a:solidFill>
            <a:schemeClr val="bg2"/>
          </a:solidFill>
        </p:grpSpPr>
        <p:sp>
          <p:nvSpPr>
            <p:cNvPr id="9" name="Rectangle 18"/>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3" name="Bildplatzhalter 2"/>
          <p:cNvSpPr>
            <a:spLocks noGrp="1"/>
          </p:cNvSpPr>
          <p:nvPr>
            <p:ph type="pic" sz="quarter" idx="10" hasCustomPrompt="1"/>
          </p:nvPr>
        </p:nvSpPr>
        <p:spPr bwMode="gray">
          <a:xfrm>
            <a:off x="0" y="692600"/>
            <a:ext cx="12192000" cy="3600000"/>
          </a:xfrm>
          <a:prstGeom prst="rect">
            <a:avLst/>
          </a:prstGeom>
          <a:pattFill prst="wdUpDiag">
            <a:fgClr>
              <a:schemeClr val="accent5"/>
            </a:fgClr>
            <a:bgClr>
              <a:schemeClr val="accent6"/>
            </a:bgClr>
          </a:pattFill>
          <a:ln>
            <a:noFill/>
          </a:ln>
          <a:effectLst/>
        </p:spPr>
        <p:txBody>
          <a:bodyPr vert="horz" wrap="square" lIns="0" tIns="0" rIns="0" bIns="1008000" numCol="1" rtlCol="0" anchor="ctr" anchorCtr="0" compatLnSpc="1">
            <a:prstTxWarp prst="textNoShape">
              <a:avLst/>
            </a:prstTxWarp>
            <a:noAutofit/>
          </a:bodyPr>
          <a:lstStyle>
            <a:lvl1pPr algn="ctr">
              <a:defRPr lang="de-DE"/>
            </a:lvl1pPr>
          </a:lstStyle>
          <a:p>
            <a:pPr lvl="0"/>
            <a:r>
              <a:rPr lang="en-US" noProof="0" dirty="0"/>
              <a:t>Click icon </a:t>
            </a:r>
            <a:br>
              <a:rPr lang="en-US" noProof="0" dirty="0"/>
            </a:br>
            <a:r>
              <a:rPr lang="en-US" noProof="0" dirty="0"/>
              <a:t>to add a picture</a:t>
            </a:r>
          </a:p>
        </p:txBody>
      </p:sp>
      <p:sp>
        <p:nvSpPr>
          <p:cNvPr id="4" name="Titel 3"/>
          <p:cNvSpPr>
            <a:spLocks noGrp="1"/>
          </p:cNvSpPr>
          <p:nvPr>
            <p:ph type="title" hasCustomPrompt="1"/>
          </p:nvPr>
        </p:nvSpPr>
        <p:spPr bwMode="gray">
          <a:xfrm>
            <a:off x="335718" y="4481396"/>
            <a:ext cx="11521845" cy="864000"/>
          </a:xfrm>
          <a:noFill/>
        </p:spPr>
        <p:txBody>
          <a:bodyPr vert="horz" lIns="0" tIns="0" rIns="0" bIns="0" rtlCol="0" anchor="t" anchorCtr="0">
            <a:noAutofit/>
          </a:bodyPr>
          <a:lstStyle>
            <a:lvl1pPr>
              <a:defRPr lang="de-DE" b="1" dirty="0">
                <a:solidFill>
                  <a:schemeClr val="bg1"/>
                </a:solidFill>
                <a:ea typeface="+mn-ea"/>
                <a:cs typeface="+mn-cs"/>
              </a:defRPr>
            </a:lvl1pPr>
          </a:lstStyle>
          <a:p>
            <a:pPr lvl="0"/>
            <a:r>
              <a:rPr lang="en-GB" dirty="0"/>
              <a:t>Click to edit complimentary close</a:t>
            </a:r>
          </a:p>
        </p:txBody>
      </p:sp>
      <p:sp>
        <p:nvSpPr>
          <p:cNvPr id="8"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“Thank you” can be replaced by another phrase or message.</a:t>
            </a:r>
          </a:p>
        </p:txBody>
      </p:sp>
    </p:spTree>
    <p:extLst>
      <p:ext uri="{BB962C8B-B14F-4D97-AF65-F5344CB8AC3E}">
        <p14:creationId xmlns:p14="http://schemas.microsoft.com/office/powerpoint/2010/main" val="19179987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pSp>
        <p:nvGrpSpPr>
          <p:cNvPr id="8" name="Gruppieren 7"/>
          <p:cNvGrpSpPr/>
          <p:nvPr userDrawn="1"/>
        </p:nvGrpSpPr>
        <p:grpSpPr bwMode="gray">
          <a:xfrm>
            <a:off x="0" y="3209887"/>
            <a:ext cx="12192000" cy="3243419"/>
            <a:chOff x="-1" y="3009120"/>
            <a:chExt cx="9906001" cy="3239952"/>
          </a:xfrm>
          <a:solidFill>
            <a:schemeClr val="bg2"/>
          </a:solidFill>
        </p:grpSpPr>
        <p:sp>
          <p:nvSpPr>
            <p:cNvPr id="9" name="Rectangle 18"/>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sp>
          <p:nvSpPr>
            <p:cNvPr id="10" name="Rectangle 18"/>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eaLnBrk="0" hangingPunct="0"/>
              <a:endParaRPr lang="en-US" sz="1662" noProof="0" dirty="0"/>
            </a:p>
          </p:txBody>
        </p:sp>
      </p:grpSp>
      <p:sp>
        <p:nvSpPr>
          <p:cNvPr id="13" name="Bildplatzhalter 2"/>
          <p:cNvSpPr>
            <a:spLocks noGrp="1"/>
          </p:cNvSpPr>
          <p:nvPr>
            <p:ph type="pic" sz="quarter" idx="10" hasCustomPrompt="1"/>
          </p:nvPr>
        </p:nvSpPr>
        <p:spPr bwMode="gray">
          <a:xfrm>
            <a:off x="0" y="692601"/>
            <a:ext cx="12192000" cy="2520862"/>
          </a:xfrm>
          <a:prstGeom prst="rect">
            <a:avLst/>
          </a:prstGeom>
          <a:pattFill prst="wdUpDiag">
            <a:fgClr>
              <a:schemeClr val="accent5"/>
            </a:fgClr>
            <a:bgClr>
              <a:schemeClr val="accent6"/>
            </a:bgClr>
          </a:pattFill>
          <a:ln>
            <a:noFill/>
          </a:ln>
          <a:effectLst/>
        </p:spPr>
        <p:txBody>
          <a:bodyPr vert="horz" wrap="square" lIns="0" tIns="0" rIns="0" bIns="1008000" numCol="1" rtlCol="0" anchor="ctr" anchorCtr="0" compatLnSpc="1">
            <a:prstTxWarp prst="textNoShape">
              <a:avLst/>
            </a:prstTxWarp>
            <a:noAutofit/>
          </a:bodyPr>
          <a:lstStyle>
            <a:lvl1pPr algn="ctr">
              <a:defRPr lang="de-DE"/>
            </a:lvl1pPr>
          </a:lstStyle>
          <a:p>
            <a:pPr lvl="0"/>
            <a:r>
              <a:rPr lang="en-US" noProof="0" dirty="0"/>
              <a:t>Click icon </a:t>
            </a:r>
            <a:br>
              <a:rPr lang="en-US" noProof="0" dirty="0"/>
            </a:br>
            <a:r>
              <a:rPr lang="en-US" noProof="0" dirty="0"/>
              <a:t>to add a picture</a:t>
            </a:r>
          </a:p>
        </p:txBody>
      </p:sp>
      <p:sp>
        <p:nvSpPr>
          <p:cNvPr id="2" name="Titel 1"/>
          <p:cNvSpPr>
            <a:spLocks noGrp="1"/>
          </p:cNvSpPr>
          <p:nvPr>
            <p:ph type="title" hasCustomPrompt="1"/>
          </p:nvPr>
        </p:nvSpPr>
        <p:spPr bwMode="gray">
          <a:xfrm>
            <a:off x="335718" y="3401600"/>
            <a:ext cx="11521845" cy="864000"/>
          </a:xfrm>
          <a:noFill/>
        </p:spPr>
        <p:txBody>
          <a:bodyPr vert="horz" lIns="0" tIns="0" rIns="0" bIns="0" rtlCol="0" anchor="t" anchorCtr="0">
            <a:noAutofit/>
          </a:bodyPr>
          <a:lstStyle>
            <a:lvl1pPr>
              <a:defRPr lang="de-DE" b="1" dirty="0">
                <a:solidFill>
                  <a:schemeClr val="bg1"/>
                </a:solidFill>
                <a:ea typeface="+mn-ea"/>
                <a:cs typeface="+mn-cs"/>
              </a:defRPr>
            </a:lvl1pPr>
          </a:lstStyle>
          <a:p>
            <a:pPr lvl="0"/>
            <a:r>
              <a:rPr lang="en-GB" dirty="0"/>
              <a:t>Click to edit complimentary close</a:t>
            </a:r>
          </a:p>
        </p:txBody>
      </p:sp>
      <p:sp>
        <p:nvSpPr>
          <p:cNvPr id="11"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“Thank you” can be replaced by another phrase or message.</a:t>
            </a:r>
          </a:p>
        </p:txBody>
      </p:sp>
    </p:spTree>
    <p:extLst>
      <p:ext uri="{BB962C8B-B14F-4D97-AF65-F5344CB8AC3E}">
        <p14:creationId xmlns:p14="http://schemas.microsoft.com/office/powerpoint/2010/main" val="38850512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sp>
        <p:nvSpPr>
          <p:cNvPr id="14" name="Bildplatzhalter 3"/>
          <p:cNvSpPr>
            <a:spLocks noGrp="1"/>
          </p:cNvSpPr>
          <p:nvPr>
            <p:ph type="pic" sz="quarter" idx="10" hasCustomPrompt="1"/>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vert="horz" wrap="square" lIns="0" tIns="0" rIns="0" bIns="1008000" numCol="1" rtlCol="0" anchor="ctr" anchorCtr="0" compatLnSpc="1">
            <a:prstTxWarp prst="textNoShape">
              <a:avLst/>
            </a:prstTxWarp>
            <a:noAutofit/>
          </a:bodyPr>
          <a:lstStyle>
            <a:lvl1pPr algn="ctr">
              <a:defRPr lang="de-DE"/>
            </a:lvl1pPr>
          </a:lstStyle>
          <a:p>
            <a:pPr lvl="0"/>
            <a:r>
              <a:rPr lang="en-US" noProof="0" dirty="0"/>
              <a:t>Click icon </a:t>
            </a:r>
            <a:br>
              <a:rPr lang="en-US" noProof="0" dirty="0"/>
            </a:br>
            <a:r>
              <a:rPr lang="en-US" noProof="0" dirty="0"/>
              <a:t>to add a picture</a:t>
            </a:r>
          </a:p>
        </p:txBody>
      </p:sp>
      <p:sp>
        <p:nvSpPr>
          <p:cNvPr id="2" name="Titel 1"/>
          <p:cNvSpPr>
            <a:spLocks noGrp="1"/>
          </p:cNvSpPr>
          <p:nvPr>
            <p:ph type="title" hasCustomPrompt="1"/>
          </p:nvPr>
        </p:nvSpPr>
        <p:spPr bwMode="gray">
          <a:xfrm>
            <a:off x="335718" y="4481396"/>
            <a:ext cx="11521845" cy="864000"/>
          </a:xfrm>
          <a:noFill/>
        </p:spPr>
        <p:txBody>
          <a:bodyPr vert="horz" lIns="0" tIns="0" rIns="0" bIns="0" rtlCol="0" anchor="t" anchorCtr="0">
            <a:noAutofit/>
          </a:bodyPr>
          <a:lstStyle>
            <a:lvl1pPr>
              <a:defRPr lang="de-DE" b="1">
                <a:solidFill>
                  <a:schemeClr val="tx1"/>
                </a:solidFill>
                <a:ea typeface="+mn-ea"/>
                <a:cs typeface="+mn-cs"/>
              </a:defRPr>
            </a:lvl1pPr>
          </a:lstStyle>
          <a:p>
            <a:pPr lvl="0"/>
            <a:r>
              <a:rPr lang="en-GB" dirty="0"/>
              <a:t>Click to edit complimentary close</a:t>
            </a:r>
          </a:p>
        </p:txBody>
      </p:sp>
      <p:sp>
        <p:nvSpPr>
          <p:cNvPr id="5"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“Thank you” can be replaced by another phrase or message.</a:t>
            </a:r>
          </a:p>
        </p:txBody>
      </p:sp>
    </p:spTree>
    <p:extLst>
      <p:ext uri="{BB962C8B-B14F-4D97-AF65-F5344CB8AC3E}">
        <p14:creationId xmlns:p14="http://schemas.microsoft.com/office/powerpoint/2010/main" val="752875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41DEBE9-1EA4-46E1-AEE9-694D022B1D1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41DEBE9-1EA4-46E1-AEE9-694D022B1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27B194EF-C3BC-473C-97BC-04DEBAA6364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553F2782-F130-4E97-A15E-957ED2F5D2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7E33FFAB-6D35-4501-BE12-225B42BDB1C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5EA4C7C3-7B40-4108-9A89-FDA76EC7020E}"/>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FB0AEAF5-344C-4BB4-A7FE-00C47651E9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A2A07A85-8CF8-4131-8385-9CDC07EFEB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6864430-40FB-4216-BFF5-634632AC20C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59900CD-77A3-4082-9E7B-CFCB87978E7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49C03DC6-AD24-47A5-868A-08E0186457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74E8B9E2-B519-4C5B-B72F-55BD5AC301D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9FC317F-C71F-4E7F-8F08-3CCFA2B7EB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A751276-65DF-4AEB-B887-C66D6164B93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6B183356-C9AF-4E29-A479-48F0263C059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87CB9E3-D6CD-458F-AC32-D01677C9269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174AB71-79CD-4F34-92C0-62466D4BF43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C666C94-D8DD-494C-95E4-8EA853C63F7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7C045B12-5578-4A6B-AA3C-113776B603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4" name="Rectangle 18">
            <a:extLst>
              <a:ext uri="{FF2B5EF4-FFF2-40B4-BE49-F238E27FC236}">
                <a16:creationId xmlns:a16="http://schemas.microsoft.com/office/drawing/2014/main" id="{5EE37D32-FAFC-4A12-B196-7AAEAFD9411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5" name="Foliennummernplatzhalter 1">
            <a:extLst>
              <a:ext uri="{FF2B5EF4-FFF2-40B4-BE49-F238E27FC236}">
                <a16:creationId xmlns:a16="http://schemas.microsoft.com/office/drawing/2014/main" id="{11F22558-DC3F-421E-991E-182764AED55A}"/>
              </a:ext>
            </a:extLst>
          </p:cNvPr>
          <p:cNvSpPr>
            <a:spLocks noGrp="1"/>
          </p:cNvSpPr>
          <p:nvPr>
            <p:ph type="sldNum" sz="quarter" idx="11"/>
          </p:nvPr>
        </p:nvSpPr>
        <p:spPr/>
        <p:txBody>
          <a:bodyPr/>
          <a:lstStyle>
            <a:lvl1pPr eaLnBrk="1" hangingPunct="1">
              <a:defRPr/>
            </a:lvl1pPr>
          </a:lstStyle>
          <a:p>
            <a:pPr>
              <a:defRPr/>
            </a:pPr>
            <a:fld id="{37531F23-748B-45AD-8BA1-97DC0E19BB5E}" type="slidenum">
              <a:rPr lang="en-GB"/>
              <a:pPr>
                <a:defRPr/>
              </a:pPr>
              <a:t>‹N°›</a:t>
            </a:fld>
            <a:endParaRPr lang="en-GB" dirty="0"/>
          </a:p>
        </p:txBody>
      </p:sp>
    </p:spTree>
    <p:extLst>
      <p:ext uri="{BB962C8B-B14F-4D97-AF65-F5344CB8AC3E}">
        <p14:creationId xmlns:p14="http://schemas.microsoft.com/office/powerpoint/2010/main" val="6491341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sp>
        <p:nvSpPr>
          <p:cNvPr id="13" name="Rectangle 18"/>
          <p:cNvSpPr>
            <a:spLocks noChangeArrowheads="1"/>
          </p:cNvSpPr>
          <p:nvPr/>
        </p:nvSpPr>
        <p:spPr bwMode="gray">
          <a:xfrm>
            <a:off x="0" y="692696"/>
            <a:ext cx="12192000" cy="540000"/>
          </a:xfrm>
          <a:custGeom>
            <a:avLst/>
            <a:gdLst/>
            <a:ahLst/>
            <a:cxnLst/>
            <a:rect l="l" t="t" r="r" b="b"/>
            <a:pathLst>
              <a:path w="9901238" h="540000">
                <a:moveTo>
                  <a:pt x="0" y="0"/>
                </a:moveTo>
                <a:lnTo>
                  <a:pt x="1" y="0"/>
                </a:lnTo>
                <a:lnTo>
                  <a:pt x="7470356" y="0"/>
                </a:lnTo>
                <a:lnTo>
                  <a:pt x="9901238" y="0"/>
                </a:lnTo>
                <a:lnTo>
                  <a:pt x="9901238" y="270000"/>
                </a:lnTo>
                <a:lnTo>
                  <a:pt x="7470356" y="270000"/>
                </a:lnTo>
                <a:lnTo>
                  <a:pt x="7470356" y="540000"/>
                </a:lnTo>
                <a:lnTo>
                  <a:pt x="0" y="540000"/>
                </a:lnTo>
                <a:close/>
              </a:path>
            </a:pathLst>
          </a:custGeom>
          <a:solidFill>
            <a:schemeClr val="bg2"/>
          </a:solidFill>
          <a:ln w="12700">
            <a:noFill/>
            <a:miter lim="800000"/>
            <a:headEnd type="none" w="sm" len="sm"/>
            <a:tailEnd type="none" w="sm" len="sm"/>
          </a:ln>
        </p:spPr>
        <p:txBody>
          <a:bodyPr wrap="none" anchor="ctr"/>
          <a:lstStyle/>
          <a:p>
            <a:pPr algn="ctr" eaLnBrk="0" hangingPunct="0"/>
            <a:endParaRPr lang="en-GB" sz="1662" noProof="0" dirty="0"/>
          </a:p>
        </p:txBody>
      </p:sp>
      <p:sp>
        <p:nvSpPr>
          <p:cNvPr id="2" name="Titel 1"/>
          <p:cNvSpPr>
            <a:spLocks noGrp="1"/>
          </p:cNvSpPr>
          <p:nvPr>
            <p:ph type="title" hasCustomPrompt="1"/>
          </p:nvPr>
        </p:nvSpPr>
        <p:spPr bwMode="gray">
          <a:xfrm>
            <a:off x="335718" y="1376772"/>
            <a:ext cx="11521845" cy="864000"/>
          </a:xfrm>
          <a:noFill/>
        </p:spPr>
        <p:txBody>
          <a:bodyPr vert="horz" lIns="0" tIns="0" rIns="0" bIns="0" rtlCol="0" anchor="t" anchorCtr="0">
            <a:noAutofit/>
          </a:bodyPr>
          <a:lstStyle>
            <a:lvl1pPr>
              <a:defRPr lang="de-DE" b="1" dirty="0">
                <a:solidFill>
                  <a:schemeClr val="tx1"/>
                </a:solidFill>
                <a:ea typeface="+mn-ea"/>
                <a:cs typeface="+mn-cs"/>
              </a:defRPr>
            </a:lvl1pPr>
          </a:lstStyle>
          <a:p>
            <a:pPr lvl="0"/>
            <a:r>
              <a:rPr lang="en-GB" dirty="0"/>
              <a:t>Click to edit complimentary close</a:t>
            </a:r>
          </a:p>
        </p:txBody>
      </p:sp>
      <p:sp>
        <p:nvSpPr>
          <p:cNvPr id="5" name="Text Box 5"/>
          <p:cNvSpPr txBox="1">
            <a:spLocks noChangeArrowheads="1"/>
          </p:cNvSpPr>
          <p:nvPr userDrawn="1"/>
        </p:nvSpPr>
        <p:spPr bwMode="gray">
          <a:xfrm>
            <a:off x="-8017" y="-463674"/>
            <a:ext cx="12190476" cy="431870"/>
          </a:xfrm>
          <a:prstGeom prst="rect">
            <a:avLst/>
          </a:prstGeom>
          <a:solidFill>
            <a:srgbClr val="F7DC00"/>
          </a:solidFill>
          <a:ln w="2857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9854" tIns="33236" rIns="49854" bIns="49854" anchor="b">
            <a:spAutoFit/>
          </a:bodyPr>
          <a:lstStyle/>
          <a:p>
            <a:pPr algn="l">
              <a:spcBef>
                <a:spcPts val="0"/>
              </a:spcBef>
              <a:buClrTx/>
              <a:buFontTx/>
              <a:buNone/>
            </a:pPr>
            <a:r>
              <a:rPr lang="en-GB" sz="1108" b="1" u="none" dirty="0">
                <a:solidFill>
                  <a:schemeClr val="tx1"/>
                </a:solidFill>
              </a:rPr>
              <a:t>Note:</a:t>
            </a:r>
          </a:p>
          <a:p>
            <a:pPr algn="l">
              <a:spcBef>
                <a:spcPts val="0"/>
              </a:spcBef>
              <a:buClrTx/>
              <a:buFontTx/>
              <a:buNone/>
            </a:pPr>
            <a:r>
              <a:rPr lang="en-GB" sz="1108" b="0" u="none" dirty="0"/>
              <a:t>“Thank you” can be replaced by another phrase or message.</a:t>
            </a:r>
          </a:p>
        </p:txBody>
      </p:sp>
    </p:spTree>
    <p:extLst>
      <p:ext uri="{BB962C8B-B14F-4D97-AF65-F5344CB8AC3E}">
        <p14:creationId xmlns:p14="http://schemas.microsoft.com/office/powerpoint/2010/main" val="23324292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C941A5-55BD-4C3A-9FCA-95C72896759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AC941A5-55BD-4C3A-9FCA-95C728967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71ABA11-17F3-4CBB-B2E4-78A27C755E05}"/>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DC9E6CE9-0FA7-494D-916C-79DCB7033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D774CD85-C78D-4885-A6AE-F90DC82212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34AA0E3B-01D3-4E9F-BB8E-CCDE09C1AB5E}"/>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F86CFBD-EADB-4E23-AE85-5754FEE5433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DF9FC1B-BA32-4B1F-A7FB-675369C4789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5EDBAC6A-773A-42BE-906F-736B13926A6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582AEF4-7139-45F4-93BA-B94549CD4D6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F299889-7A67-4916-9F5B-1D226B499FCB}"/>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3D80E182-E46D-4127-876F-1483E080848B}"/>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E0EBB82-51AF-4227-90B7-AB59263C86D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29226E5-BC73-4D9E-843E-AD27D0A916E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AD3AD760-7090-4AE5-9A88-CD8CEA630BF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34893F7-5ED0-49B1-BFF5-08E53E841EE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EF84D10-1A5A-4DBB-872E-73FC7C12FCE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0754BE16-79FC-4617-B8B7-0A7DD4745E1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0520CE55-5B7E-4863-9EEF-E7B23B222A8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7">
            <a:extLst>
              <a:ext uri="{FF2B5EF4-FFF2-40B4-BE49-F238E27FC236}">
                <a16:creationId xmlns:a16="http://schemas.microsoft.com/office/drawing/2014/main" id="{045B4FEA-CE8A-4B50-BDA0-21652244C942}"/>
              </a:ext>
            </a:extLst>
          </p:cNvPr>
          <p:cNvGrpSpPr/>
          <p:nvPr userDrawn="1"/>
        </p:nvGrpSpPr>
        <p:grpSpPr bwMode="gray">
          <a:xfrm>
            <a:off x="0" y="4293096"/>
            <a:ext cx="12192000" cy="2160208"/>
            <a:chOff x="0" y="4293096"/>
            <a:chExt cx="9904413" cy="2160208"/>
          </a:xfrm>
          <a:solidFill>
            <a:schemeClr val="bg2"/>
          </a:solidFill>
        </p:grpSpPr>
        <p:sp>
          <p:nvSpPr>
            <p:cNvPr id="25" name="Rectangle 18">
              <a:extLst>
                <a:ext uri="{FF2B5EF4-FFF2-40B4-BE49-F238E27FC236}">
                  <a16:creationId xmlns:a16="http://schemas.microsoft.com/office/drawing/2014/main" id="{1AC39425-344D-4CB4-B69D-0E008B3F31BB}"/>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sp>
          <p:nvSpPr>
            <p:cNvPr id="26" name="Rectangle 18">
              <a:extLst>
                <a:ext uri="{FF2B5EF4-FFF2-40B4-BE49-F238E27FC236}">
                  <a16:creationId xmlns:a16="http://schemas.microsoft.com/office/drawing/2014/main" id="{2C34E937-B8D5-4B07-8D68-0577592C1C4E}"/>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grpSp>
      <p:pic>
        <p:nvPicPr>
          <p:cNvPr id="27" name="Picture 2" descr="K:\Schenker AG\03_Vorlagen\03_PowerPoint\kolaz.jpg">
            <a:extLst>
              <a:ext uri="{FF2B5EF4-FFF2-40B4-BE49-F238E27FC236}">
                <a16:creationId xmlns:a16="http://schemas.microsoft.com/office/drawing/2014/main" id="{14479A7C-C953-4056-BAA6-0371656A94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411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E82BE01E-ED8B-4BA0-AD50-930F81F1A49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endParaRPr lang="en-GB" dirty="0"/>
          </a:p>
        </p:txBody>
      </p:sp>
    </p:spTree>
    <p:extLst>
      <p:ext uri="{BB962C8B-B14F-4D97-AF65-F5344CB8AC3E}">
        <p14:creationId xmlns:p14="http://schemas.microsoft.com/office/powerpoint/2010/main" val="25792769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56AD524-7891-4684-AB10-E59D9B65BAF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056AD524-7891-4684-AB10-E59D9B65B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ED3C2558-7543-4326-9D95-D725D32F103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F0CD3AFB-A73E-48E3-AE84-AAF79164D669}"/>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F4A3FBB-877F-4169-9DBF-DFA38045FAD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7FC2FAE-0CBC-4C27-8F0A-326B163794E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1E4A320-2E8C-41B9-90AE-168A424EBE2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E04E6F1-2DBE-4E2E-87A2-5E8C8FD4F1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987B945-92B7-4B75-A3DF-03A8A23F88B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E9A8F80-22A7-4038-BC74-B323DBA73AC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C6E0B5D-184B-42D7-8B4A-AEC3F19F196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2D695246-BAE8-45F7-878A-577E4A79A9D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485C6FE2-0C72-4200-9862-93B9C0311EC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9D510FC-350D-4F8A-895E-378D8A47FC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68D98E8-D15A-4860-A773-5441747438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071572D7-E78E-4757-BD3B-D1D3DE59323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D28E5D97-FEDB-4B5F-927B-E5F58DC46E65}"/>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6581124-B27D-4200-8CCF-EC680A6A04C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039A59-385E-4B7B-8CB1-BC821608340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6BD7EDA6-E674-4EBD-B317-FC41CC50D80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BED511D8-C57F-4035-ADEE-295D8A85955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17821" t="55331" r="7207" b="4272"/>
          <a:stretch>
            <a:fillRect/>
          </a:stretch>
        </p:blipFill>
        <p:spPr bwMode="gray">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EAF3FB3C-AE9D-4EB6-A570-9EFE5AA8573A}"/>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FADCF9C3-AB39-4481-B6C3-BD21AAD04F56}"/>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931ACE7F-CEE7-482C-A284-4D56A66D690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7AF1E9A8-B7D4-40B0-94E3-3562BC88C3B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40021925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20AA2DE-BFCD-4614-BA9B-DBA9B7C72C8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420AA2DE-BFCD-4614-BA9B-DBA9B7C72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D2401329-6791-40D0-99D6-59ECFD468FA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51BD9F7B-23CA-496E-BB34-C1677C309600}"/>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B0DC648-6289-4BD7-823C-E77EABB1AD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BF9B185-96D9-4409-AF7D-B2F51452A8E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1205E003-1D5F-4883-9929-4C5E01E537D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68B2CD9D-D087-4563-8897-D46CE29C237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F1A3B170-0502-4B84-8A5E-EC4D1D0E8FC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CEBFF550-FB86-4AD8-8ECD-4C7540A34A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D950419-CA36-4008-994D-3398751AD1B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EDA5F7A-32B2-42C8-A887-221F11769D6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38E95BA-9E0C-4FEE-98B9-D79201940F2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4172D58F-2E88-4CEC-9B30-F5AD88A3BD9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61C37FD3-8FE6-4129-8412-3CC5AF2515E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F7FB7445-5FE5-4C13-8B75-4D120730024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31AD24A-C43E-4083-9CFF-704EDC88163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42400351-472C-4AEC-AD23-F8F76986FADE}"/>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55D2318-3104-4BFA-A18E-BFEC01A960B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A5299E1-27A0-4950-9212-3860736845A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2DD1187B-A1BD-4999-931F-56AB6EFE13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D96F2C8F-3E47-4AB6-AF92-95B6AC8BB9C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A85F7C0D-8CD8-4185-BD4B-ED26B233AD4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25A9277-C2B6-40DB-84A2-4B8F85DD4FB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2DF52DB-02A3-47B4-9A76-DBB8FCC5058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4473682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AF77967-0E37-478A-ACEB-1D2C9F7EB07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CAF77967-0E37-478A-ACEB-1D2C9F7EB0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A7BDAD0-BEA1-4DE6-BB1E-066141F2D32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2082D090-30EE-48B9-A98B-33FB04CF1A9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2CC2D2AA-4849-4DD6-B033-DCCC1A86F3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CC9CB108-6298-4B2D-9E5D-7009D14EDAF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6E7FA6-7750-4410-A208-E14CF7BEA50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9DB1964-1BD4-4DE2-81E8-239F9E0D0DB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22AB3E58-0C8C-457B-9AF0-28199DF05DA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7770676B-4FB3-43A4-8C42-0D683D4485D7}"/>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7CFCC257-3B40-454B-A025-D317141957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39DD091-C06E-4B2A-AD3B-333613E5819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7BBB40A-0343-432A-8395-AA9EBAAD01B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F1601DF8-8EF0-4BF7-B9F0-5E8B678C729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1231829-D02A-4BEF-8ADD-8BFA3ABDD67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2A8EEF48-C3D0-47C3-9D28-019D712F3CF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F7D15F2-13CE-4BE1-A57F-1B24A4843B51}"/>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C50E2A5-2FDC-4D99-A407-1E43C4B93C99}"/>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5668C215-209F-404F-AE08-94EC5A28407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82B447DD-F8CA-435E-8F4E-1FCD971C93B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3CF72A90-C2B9-42CB-B5A3-1BD1126240E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433091FD-8213-4C8E-847B-D2C813B5ADF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110770B5-DD2D-4C0B-ADCE-0A63949C6F7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306B901C-43BD-4B6E-BE91-D6A1DE35917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395D1C5E-E736-4895-A151-B47D8FFF9C3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9901412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09E246D-C20C-4906-B3ED-707A3A72F5E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E09E246D-C20C-4906-B3ED-707A3A72F5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CC438533-B9F8-4ED0-98A9-85CA75EB6F4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0D8A140C-5C8B-4F67-B398-4979648565A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EEE99AC6-C5C7-48BA-B364-D27DC2F6690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47170E3-C617-4EE8-BD20-40B59CC216D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C894CF1F-E65C-493D-98C9-DAAD216E596F}"/>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199D3B1-011A-43A2-8351-0A33FA7F3E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03D9719B-AE23-4D82-8B70-950432A4C00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F5C95FB5-EC2A-4FB0-B46E-C4F1E6F8499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330B1E12-EC49-418F-9963-170F2DCA3DE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C6558685-ED9D-468F-99F8-449E928237D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1CC30844-DFB9-4D06-B25C-59EC05493C08}"/>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86B0F9D-8489-4D7B-8503-197ED230A9B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EFD903F0-2715-499B-805B-046CAAA3846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2120BE7-5685-4EE9-B325-1AB32CDC503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CEC405C-22FF-4D54-9CD9-873321525F26}"/>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3D58B362-7F7E-4980-8EE4-7B40D69C123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85A8F97-CA81-48EC-9F30-05B01158E40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ACF0D6D-F16B-4F15-97CE-B72C65B517B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E2213F1D-6894-49D7-880C-C365579B58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F2796A3F-6DEC-4944-B3BE-02665E8556C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B2A4EE4B-1B8F-49EE-AA99-BD579F1F727A}"/>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027AB29-97F2-4EFA-A347-7DE7672A9745}"/>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3A902FA-6211-4A8C-8339-DDE902F5C4D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250101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CA12FD6-9989-48D3-BDC8-D31DCCBD562E}"/>
              </a:ext>
            </a:extLst>
          </p:cNvPr>
          <p:cNvPicPr>
            <a:picLocks noChangeAspect="1"/>
          </p:cNvPicPr>
          <p:nvPr userDrawn="1"/>
        </p:nvPicPr>
        <p:blipFill>
          <a:blip r:embed="rId2">
            <a:extLst>
              <a:ext uri="{28A0092B-C50C-407E-A947-70E740481C1C}">
                <a14:useLocalDpi xmlns:a14="http://schemas.microsoft.com/office/drawing/2010/main" val="0"/>
              </a:ext>
            </a:extLst>
          </a:blip>
          <a:srcRect l="18521" r="1573"/>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BE66B53D-A1DF-42F3-A1E9-48EAFEFF80E8}"/>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60E97914-A9AD-4738-83FC-7DF1C98EAA1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C2B62B96-87AC-4FE6-91CA-7E1B9CD6E512}"/>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1B44EA73-E061-4F90-8AE8-7AA87F43F2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3A954773-B502-45E1-848D-85CACD3F7C26}"/>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0647732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8ECA40-BC91-4562-BE35-65AFB2816795}"/>
              </a:ext>
            </a:extLst>
          </p:cNvPr>
          <p:cNvPicPr>
            <a:picLocks noChangeAspect="1"/>
          </p:cNvPicPr>
          <p:nvPr userDrawn="1"/>
        </p:nvPicPr>
        <p:blipFill>
          <a:blip r:embed="rId2">
            <a:extLst>
              <a:ext uri="{28A0092B-C50C-407E-A947-70E740481C1C}">
                <a14:useLocalDpi xmlns:a14="http://schemas.microsoft.com/office/drawing/2010/main" val="0"/>
              </a:ext>
            </a:extLst>
          </a:blip>
          <a:srcRect l="3400" t="37711" r="20552" b="22360"/>
          <a:stretch>
            <a:fillRect/>
          </a:stretch>
        </p:blipFill>
        <p:spPr bwMode="gray">
          <a:xfrm>
            <a:off x="-8466" y="693738"/>
            <a:ext cx="12189884"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17949B60-64EA-471C-B5E2-C48D41EE38D5}"/>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01E3598B-FDBF-4406-8FEA-3A041BC0C764}"/>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E104481D-950B-4CC2-862F-ABA091F5376D}"/>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7C3A6B51-8826-4466-B08C-1CA1CF816DD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A2B9517C-A3F9-4D80-9115-B6348238241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8841168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11277BF-FBFC-4D74-83AD-0B94513170D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611277BF-FBFC-4D74-83AD-0B9451317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B6110E94-F047-412A-A876-72B333DFAD0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5A2C1B5-3CA4-4A2C-B6BF-8358A80C506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465C9AB-8958-45E0-80D6-EBD2ABB7959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E7E051-9153-4836-8E6A-D307D0FC098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D603B90-71C8-42D5-993B-3274351050E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3A112F5C-B7D4-4997-870B-FE71001A03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D1DB9E5-01FC-46CF-A80C-67B32C5DC1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A835EAC-D7BA-4DAB-9F99-8EE4EE59D6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8583391C-C178-41BB-9E20-0A28D0ED55A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54AF82A3-EE3F-4D4D-AB3E-004179A715B2}"/>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51F3945-4F84-4DFB-AE85-26E10360AE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955B86F5-C424-436D-BA12-BCC364CF964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9D19DFA2-AEBD-4446-A5CE-E6998959103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C9364CC-0CB8-4525-848E-60A8C0B0BFA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337C3DD-CC48-40B8-A422-99260DD6443B}"/>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97C676-DEAC-43F5-8E8E-81CF98DC83D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042000F-018C-47B0-AA99-C8F281B3698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6">
            <a:extLst>
              <a:ext uri="{FF2B5EF4-FFF2-40B4-BE49-F238E27FC236}">
                <a16:creationId xmlns:a16="http://schemas.microsoft.com/office/drawing/2014/main" id="{9ED4F56C-5A98-4139-8B5D-E5E0950223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34" y="692150"/>
            <a:ext cx="1218353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B78465E4-4201-4AB4-B831-29A189FBAA9F}"/>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C37773B5-7076-44C3-BD47-117A1C0D8E7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BC01CE09-6250-4CDD-8ED7-C69E1641A238}"/>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1D707D75-3C22-4D87-B2B5-54ED9BF94E9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0703671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5AE2129-8897-4087-9AA8-2D837AFB036A}"/>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95AE2129-8897-4087-9AA8-2D837AFB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707575F9-E727-4D7F-8902-3BD2A9F286FB}"/>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5D9BB33-4910-4C54-A6D4-05A4D750153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474BFE05-563C-4C76-90F9-8862039A8A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EBC970F-874D-4F21-8361-88FA9DB0D40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E191CC5E-0900-433D-8DAA-788837A3581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6EF9C922-D950-4240-9A4E-065AC66A682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6DC2FC33-63D4-4E61-9E7D-5E8841EAB16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AFB942FB-971F-4E52-A6C1-19FACCDAD7E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D29DC5C-703B-4745-B283-F2C98072285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14AD728-F5DB-4BDF-BB03-FAAFFA91D07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9D3C26FC-AD9A-4DC1-9F38-6FAE75FCFF9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5141E83-BCB2-4FC2-AF24-EE003120F10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088B812-0B74-4565-82F6-3776E090485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010CE48-5209-4FDB-9B1B-CF667B3348C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D68B5CB-B13C-423A-8E30-BCCD509D236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A1734DD-E7FE-4BE9-B110-058ADE085EA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B254DF4-027F-4326-AD4C-041C1CF79CF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3">
            <a:extLst>
              <a:ext uri="{FF2B5EF4-FFF2-40B4-BE49-F238E27FC236}">
                <a16:creationId xmlns:a16="http://schemas.microsoft.com/office/drawing/2014/main" id="{A2CD4A0E-6880-4CCF-908D-3A6B21F0801F}"/>
              </a:ext>
            </a:extLst>
          </p:cNvPr>
          <p:cNvPicPr>
            <a:picLocks noChangeAspect="1"/>
          </p:cNvPicPr>
          <p:nvPr userDrawn="1"/>
        </p:nvPicPr>
        <p:blipFill>
          <a:blip r:embed="rId7">
            <a:extLst>
              <a:ext uri="{28A0092B-C50C-407E-A947-70E740481C1C}">
                <a14:useLocalDpi xmlns:a14="http://schemas.microsoft.com/office/drawing/2010/main" val="0"/>
              </a:ext>
            </a:extLst>
          </a:blip>
          <a:srcRect l="157" t="26622" r="214" b="27747"/>
          <a:stretch>
            <a:fillRect/>
          </a:stretch>
        </p:blipFill>
        <p:spPr bwMode="auto">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A6BBEEFD-A795-4218-8120-97CD06090F70}"/>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E1235C1A-B2F5-48CF-A383-576AEEF30CD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CF5A3FF-FCB2-465E-93A3-8560284A4746}"/>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1D3E8D9-3AB7-43D3-A5DF-3E911ADE6B52}"/>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38516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F6F9DE1F-161A-4AB0-B65F-74227C5FAC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F6F9DE1F-161A-4AB0-B65F-74227C5FA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7F89F3B-D711-4B51-BE6B-E8DDD24948B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D78C3EA9-CC94-4137-B06C-D17852DBB2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DB191FB-34CB-4488-B720-AADCC9A2CA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E4DA8978-0392-4CEE-AAB7-DB98B9364EA8}"/>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8FDA50C7-2703-4841-8A6D-55A175827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A6ACE978-C260-41C1-844C-9E656522D8F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6C80C21D-1A78-4BC1-A3C5-41BDA4442E8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D4FD2189-EFD1-4B4B-9EEC-60AC4DD3252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C0697FE4-3382-4DAF-92D3-39C309BF954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333CED3-CADC-4B27-B857-8865166512B4}"/>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F4243447-1270-480E-A204-A571D234A9C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BD4D8816-5E80-48E4-A92E-22DCD68FA86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18B29922-E4FA-49F5-ACEC-CCA1BD4EF9E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CA5BBC1-6C3F-48B7-A5B1-E0F36C2901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1AF548CB-7CD2-470C-B5B4-60DC60BB281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F8AF3E3C-09BC-401C-B450-CAFF7B803B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F397EE5B-8EEF-414B-AD17-7962E655511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2C1B090E-6DFC-4771-9C5B-5D0C6EDB452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B1272DB9-CE27-4EDB-A58A-088BB132D105}"/>
              </a:ext>
            </a:extLst>
          </p:cNvPr>
          <p:cNvSpPr>
            <a:spLocks noGrp="1"/>
          </p:cNvSpPr>
          <p:nvPr>
            <p:ph type="sldNum" sz="quarter" idx="12"/>
          </p:nvPr>
        </p:nvSpPr>
        <p:spPr/>
        <p:txBody>
          <a:bodyPr/>
          <a:lstStyle>
            <a:lvl1pPr eaLnBrk="1" hangingPunct="1">
              <a:defRPr/>
            </a:lvl1pPr>
          </a:lstStyle>
          <a:p>
            <a:pPr>
              <a:defRPr/>
            </a:pPr>
            <a:fld id="{620DD8FD-4B4E-48F0-B905-00215E4F9678}" type="slidenum">
              <a:rPr lang="en-GB"/>
              <a:pPr>
                <a:defRPr/>
              </a:pPr>
              <a:t>‹N°›</a:t>
            </a:fld>
            <a:endParaRPr lang="en-GB" dirty="0"/>
          </a:p>
        </p:txBody>
      </p:sp>
    </p:spTree>
    <p:extLst>
      <p:ext uri="{BB962C8B-B14F-4D97-AF65-F5344CB8AC3E}">
        <p14:creationId xmlns:p14="http://schemas.microsoft.com/office/powerpoint/2010/main" val="31780403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B4EA0E-4B1B-407C-8717-8DF63014DFB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4B4EA0E-4B1B-407C-8717-8DF63014D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560FD15-C7BD-4B1F-BEC5-7783E1EED5A2}"/>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DF1D749-312C-471E-9D0B-976DC29530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5855BA8-4177-4481-A27E-28C128A4C30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5F913EAB-5F5E-4FEC-95FA-D9E12D8F20C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70669389-DEB0-4A8B-AC3F-37C1FF9699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56064794-6013-4414-9262-9D66EC4BF52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0190AD0-9387-42C1-927D-8A945478941E}"/>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3F4AA64-8896-4B1D-92C3-A0304B2ABAF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F99F410-F7F5-4708-BB49-5E64DA83271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9199DFA-8603-4C39-AA36-C750B43C3A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37B4EFE9-6AF3-46E3-9E9D-93781262E9A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405713BE-744D-4AB4-81C9-E9C26756638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BC204128-A9D8-4E06-9847-33691B95541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0C549C0-8269-45AE-A178-6BFB772115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C3D215A-3391-4E84-9404-EE79BFD2D11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3D2ADDE-2241-4E74-A8CC-3023863691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A513AFE-1CEB-4AB1-9EAA-1968E03FB29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4">
            <a:extLst>
              <a:ext uri="{FF2B5EF4-FFF2-40B4-BE49-F238E27FC236}">
                <a16:creationId xmlns:a16="http://schemas.microsoft.com/office/drawing/2014/main" id="{708A2313-C69B-43DF-ABE9-CE613BF2F8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35165064-6DE1-47DC-8289-62735021813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094A3339-6B78-4AA3-BC99-0DA3ABFDE53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EA66634-6518-4791-89B8-199AAEB7DA5A}"/>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82E7E91-DCBB-4752-85B6-F948C1A2F62C}"/>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2521237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DE3C244A-B6A8-4077-B182-557B36EB9CD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DE3C244A-B6A8-4077-B182-557B36EB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B4BF824F-980D-45AE-9407-2840B9866F84}"/>
              </a:ext>
            </a:extLst>
          </p:cNvPr>
          <p:cNvGrpSpPr>
            <a:grpSpLocks/>
          </p:cNvGrpSpPr>
          <p:nvPr/>
        </p:nvGrpSpPr>
        <p:grpSpPr bwMode="auto">
          <a:xfrm>
            <a:off x="6007100" y="-171450"/>
            <a:ext cx="177800" cy="71437"/>
            <a:chOff x="4880198" y="-171400"/>
            <a:chExt cx="144016" cy="72008"/>
          </a:xfrm>
        </p:grpSpPr>
        <p:cxnSp>
          <p:nvCxnSpPr>
            <p:cNvPr id="9" name="Gerade Verbindung 5">
              <a:extLst>
                <a:ext uri="{FF2B5EF4-FFF2-40B4-BE49-F238E27FC236}">
                  <a16:creationId xmlns:a16="http://schemas.microsoft.com/office/drawing/2014/main" id="{A4254DAD-55F2-42CB-A323-ECBF52E0D94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ADEB7A0F-F538-4B7A-BD14-428EAF4A4C6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260FC608-1DEB-43D3-9BA6-75E40B556264}"/>
              </a:ext>
            </a:extLst>
          </p:cNvPr>
          <p:cNvGrpSpPr>
            <a:grpSpLocks/>
          </p:cNvGrpSpPr>
          <p:nvPr/>
        </p:nvGrpSpPr>
        <p:grpSpPr bwMode="auto">
          <a:xfrm>
            <a:off x="8932333" y="-171450"/>
            <a:ext cx="177800" cy="71437"/>
            <a:chOff x="4880198" y="-171400"/>
            <a:chExt cx="144016" cy="72008"/>
          </a:xfrm>
        </p:grpSpPr>
        <p:cxnSp>
          <p:nvCxnSpPr>
            <p:cNvPr id="13" name="Gerade Verbindung 29">
              <a:extLst>
                <a:ext uri="{FF2B5EF4-FFF2-40B4-BE49-F238E27FC236}">
                  <a16:creationId xmlns:a16="http://schemas.microsoft.com/office/drawing/2014/main" id="{62D297E5-0098-43DE-91E4-C35F1329E63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F292BA1B-BDCB-49D1-8255-094C61336B3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23E29DB9-56E8-437E-A330-53EFE7300D4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30650CB8-496E-43FE-BA05-BA53582F2E2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54442769-34CE-4012-A5B8-5D7ACA42B40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A0C15D2C-252C-4F7F-A5EB-0985A370ACAA}"/>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5ED6B14B-F8BF-4848-9E1F-CFB9760E083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FC5B898B-F900-453E-BE1F-5499830E934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80019C22-63CB-458F-9CF8-C95CEEB684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3AD4CF50-8B7B-4344-93F3-8DB2EF833EB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682DA3CB-DBDA-42BF-A094-723AEA0286E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F0C305C6-A3E1-447E-B06A-D3B33DD1221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1778B2A9-CEB0-4453-8BFC-A89294B5951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7">
            <a:extLst>
              <a:ext uri="{FF2B5EF4-FFF2-40B4-BE49-F238E27FC236}">
                <a16:creationId xmlns:a16="http://schemas.microsoft.com/office/drawing/2014/main" id="{144E6D95-43AF-471E-ABE0-4E0BC2A30C54}"/>
              </a:ext>
            </a:extLst>
          </p:cNvPr>
          <p:cNvGrpSpPr/>
          <p:nvPr userDrawn="1"/>
        </p:nvGrpSpPr>
        <p:grpSpPr bwMode="gray">
          <a:xfrm>
            <a:off x="0" y="4293096"/>
            <a:ext cx="12192000" cy="2160208"/>
            <a:chOff x="0" y="4293096"/>
            <a:chExt cx="9904413" cy="2160208"/>
          </a:xfrm>
          <a:solidFill>
            <a:schemeClr val="bg2"/>
          </a:solidFill>
        </p:grpSpPr>
        <p:sp>
          <p:nvSpPr>
            <p:cNvPr id="27" name="Rectangle 18">
              <a:extLst>
                <a:ext uri="{FF2B5EF4-FFF2-40B4-BE49-F238E27FC236}">
                  <a16:creationId xmlns:a16="http://schemas.microsoft.com/office/drawing/2014/main" id="{82AC6DE6-0264-47A4-B09C-DDFB776BA54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606487B4-89AD-40D5-887C-1B691E3BF3D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B954E499-B255-44EA-B8BC-CA9D0653418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7" name="Bildplatzhalter 10"/>
          <p:cNvSpPr>
            <a:spLocks noGrp="1"/>
          </p:cNvSpPr>
          <p:nvPr>
            <p:ph type="pic" sz="quarter" idx="12"/>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9876460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46A76EEA-CC3F-4692-924E-216FA54DAE9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46A76EEA-CC3F-4692-924E-216FA54D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99F8F161-9432-427C-B9C7-F7E85E5298C0}"/>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20615BF-48FF-4E44-B5EA-6FAF0548859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4EB11636-848E-4972-AC28-92DF37DCB50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E6DC6462-823A-497D-8C7C-CD23F74B1EF8}"/>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AD89F8EB-3F47-4A24-9134-B35961194F6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BD391023-9B5C-499C-99D2-10C5730014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39543646-6FC2-4AF6-83F1-D17E37BAF14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725919AB-BDB6-4D60-A39F-185690AE8A3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1BE43495-8C7F-4B56-AA14-CF2CF793ED1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308650DE-99D8-47BF-98C8-2EACF5C06C5E}"/>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F3E1ED1A-5C98-4A0D-9CED-2844FE2CEB1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90B7C54D-94C8-4563-8AB0-51731E9FCC9B}"/>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72ECC4BE-7253-4A29-9DBD-E5B2D0D76E0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AD5C9385-E231-4DA6-A361-4AAFBC3F64A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E68664DD-DEBD-4599-91F3-0F63661E565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C1E9A29C-5819-4790-91D4-904B953CFD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B4E55048-831F-499C-8B99-1C856B4263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15">
            <a:extLst>
              <a:ext uri="{FF2B5EF4-FFF2-40B4-BE49-F238E27FC236}">
                <a16:creationId xmlns:a16="http://schemas.microsoft.com/office/drawing/2014/main" id="{3F23E421-B33A-44AF-9CE5-D1A2AAFC8CC0}"/>
              </a:ext>
            </a:extLst>
          </p:cNvPr>
          <p:cNvGrpSpPr/>
          <p:nvPr userDrawn="1"/>
        </p:nvGrpSpPr>
        <p:grpSpPr bwMode="gray">
          <a:xfrm>
            <a:off x="0" y="3212475"/>
            <a:ext cx="12192000" cy="540000"/>
            <a:chOff x="0" y="4653170"/>
            <a:chExt cx="9901238" cy="540000"/>
          </a:xfrm>
          <a:solidFill>
            <a:schemeClr val="bg2"/>
          </a:solidFill>
        </p:grpSpPr>
        <p:sp>
          <p:nvSpPr>
            <p:cNvPr id="27" name="Rectangle 18">
              <a:extLst>
                <a:ext uri="{FF2B5EF4-FFF2-40B4-BE49-F238E27FC236}">
                  <a16:creationId xmlns:a16="http://schemas.microsoft.com/office/drawing/2014/main" id="{BCEAC3B5-86BF-41E4-98E2-FD251B1737FE}"/>
                </a:ext>
              </a:extLst>
            </p:cNvPr>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17B3475E-E59A-42F7-A890-5C549D63C956}"/>
                </a:ext>
              </a:extLst>
            </p:cNvPr>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ADDAFCEF-EDCA-48E2-A47F-F221C736172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3933070"/>
            <a:ext cx="11521721" cy="864120"/>
          </a:xfrm>
        </p:spPr>
        <p:txBody>
          <a:bodyPr anchor="b"/>
          <a:lstStyle>
            <a:lvl1pPr>
              <a:defRPr b="1">
                <a:solidFill>
                  <a:schemeClr val="tx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4797190"/>
            <a:ext cx="11521721" cy="504070"/>
          </a:xfrm>
        </p:spPr>
        <p:txBody>
          <a:bodyPr/>
          <a:lstStyle>
            <a:lvl1pPr marL="0" indent="0" algn="l">
              <a:buFont typeface="Arial" panose="020B0604020202020204" pitchFamily="34" charset="0"/>
              <a:buNone/>
              <a:defRPr sz="2400">
                <a:solidFill>
                  <a:schemeClr val="tx1"/>
                </a:solidFill>
                <a:latin typeface="+mn-lt"/>
              </a:defRPr>
            </a:lvl1pPr>
            <a:lvl2pPr marL="0" indent="0" algn="l">
              <a:buFont typeface="Arial" panose="020B0604020202020204" pitchFamily="34" charset="0"/>
              <a:buNone/>
              <a:defRPr sz="2400">
                <a:solidFill>
                  <a:schemeClr val="tx1"/>
                </a:solidFill>
              </a:defRPr>
            </a:lvl2pPr>
            <a:lvl3pPr marL="0" indent="0" algn="l">
              <a:buFont typeface="Arial" panose="020B0604020202020204" pitchFamily="34" charset="0"/>
              <a:buNone/>
              <a:defRPr sz="2400">
                <a:solidFill>
                  <a:schemeClr val="tx1"/>
                </a:solidFill>
              </a:defRPr>
            </a:lvl3pPr>
            <a:lvl4pPr marL="0" indent="0" algn="l">
              <a:buFont typeface="Arial" panose="020B0604020202020204" pitchFamily="34" charset="0"/>
              <a:buNone/>
              <a:defRPr sz="2400">
                <a:solidFill>
                  <a:schemeClr val="tx1"/>
                </a:solidFill>
              </a:defRPr>
            </a:lvl4pPr>
            <a:lvl5pPr marL="0" indent="0" algn="l">
              <a:buFont typeface="Arial" panose="020B0604020202020204" pitchFamily="34" charset="0"/>
              <a:buNone/>
              <a:defRPr sz="2400">
                <a:solidFill>
                  <a:schemeClr val="tx1"/>
                </a:solidFill>
              </a:defRPr>
            </a:lvl5pPr>
            <a:lvl6pPr marL="0" indent="0" algn="l">
              <a:buFont typeface="Arial" panose="020B0604020202020204" pitchFamily="34" charset="0"/>
              <a:buNone/>
              <a:defRPr sz="2400">
                <a:solidFill>
                  <a:schemeClr val="tx1"/>
                </a:solidFill>
              </a:defRPr>
            </a:lvl6pPr>
            <a:lvl7pPr marL="0" indent="0" algn="l">
              <a:buFont typeface="Arial" panose="020B0604020202020204" pitchFamily="34" charset="0"/>
              <a:buNone/>
              <a:defRPr sz="2400">
                <a:solidFill>
                  <a:schemeClr val="tx1"/>
                </a:solidFill>
              </a:defRPr>
            </a:lvl7pPr>
            <a:lvl8pPr marL="0" indent="0" algn="l">
              <a:buFont typeface="Arial" panose="020B0604020202020204" pitchFamily="34" charset="0"/>
              <a:buNone/>
              <a:defRPr sz="2400">
                <a:solidFill>
                  <a:schemeClr val="tx1"/>
                </a:solidFill>
              </a:defRPr>
            </a:lvl8pPr>
            <a:lvl9pPr marL="0" indent="0" algn="l">
              <a:buFont typeface="Arial" panose="020B0604020202020204" pitchFamily="34" charset="0"/>
              <a:buNone/>
              <a:defRPr sz="2400">
                <a:solidFill>
                  <a:schemeClr val="tx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
        <p:nvSpPr>
          <p:cNvPr id="13" name="Bildplatzhalter 10"/>
          <p:cNvSpPr>
            <a:spLocks noGrp="1"/>
          </p:cNvSpPr>
          <p:nvPr>
            <p:ph type="pic" sz="quarter" idx="12"/>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9258419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760E4B85-7CCF-43D1-8A88-F5C8CF3A358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760E4B85-7CCF-43D1-8A88-F5C8CF3A3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B6E78241-6589-4362-BCDE-2CBF9B808CA4}"/>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9840728F-A464-4851-B416-67955A1E165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B29E97C2-7C31-4921-AE1E-F1A919A77AA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ECA136B4-FC99-45C0-B67E-C826C317E6EB}"/>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15E7D3E1-B893-4A11-ACF5-13F411C7AC8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14877C3A-5EC6-4C48-A918-EF03B4312DE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4E72F20-8C48-4504-9BE1-E9A52E8A4EA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8912D26B-0ACC-4753-A18A-AE202F7B142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05A5ECB2-F746-4AB6-B949-5826495FC16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DE169518-AC19-4C8C-91FB-D6841BA0247A}"/>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893726C8-26F3-4559-B493-0D64DC6BCB2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E26E1AE7-73A9-453F-BF1E-C58F7358DF4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A8108BEC-BB34-4DF5-AE59-1A53F168299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1452DE53-C7D1-47C1-ABC0-23CA99E13E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ECD0C3AD-D44C-477D-B893-C1D87D0255D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31F5C40E-852D-4218-A952-1A152FB998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0CC0DAC8-6F4E-4EFD-B03C-33EA338F4D5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bwMode="gray">
          <a:xfrm>
            <a:off x="335718" y="1555900"/>
            <a:ext cx="11521845" cy="4897437"/>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 name="Titel 1"/>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75CC8221-7BF7-4DE2-BE5F-3B0740E94F38}"/>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7BA3D5F0-8728-4F47-9235-A9FFAFB87771}"/>
              </a:ext>
            </a:extLst>
          </p:cNvPr>
          <p:cNvSpPr>
            <a:spLocks noGrp="1"/>
          </p:cNvSpPr>
          <p:nvPr>
            <p:ph type="sldNum" sz="quarter" idx="11"/>
          </p:nvPr>
        </p:nvSpPr>
        <p:spPr/>
        <p:txBody>
          <a:bodyPr/>
          <a:lstStyle>
            <a:lvl1pPr eaLnBrk="1" hangingPunct="1">
              <a:defRPr/>
            </a:lvl1pPr>
          </a:lstStyle>
          <a:p>
            <a:pPr>
              <a:defRPr/>
            </a:pPr>
            <a:fld id="{718A2DC8-CFB0-4E71-A40D-7DBCB61A6BB6}" type="slidenum">
              <a:rPr lang="en-GB"/>
              <a:pPr>
                <a:defRPr/>
              </a:pPr>
              <a:t>‹N°›</a:t>
            </a:fld>
            <a:endParaRPr lang="en-GB"/>
          </a:p>
        </p:txBody>
      </p:sp>
    </p:spTree>
    <p:extLst>
      <p:ext uri="{BB962C8B-B14F-4D97-AF65-F5344CB8AC3E}">
        <p14:creationId xmlns:p14="http://schemas.microsoft.com/office/powerpoint/2010/main" val="21006558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41DEBE9-1EA4-46E1-AEE9-694D022B1D1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41DEBE9-1EA4-46E1-AEE9-694D022B1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27B194EF-C3BC-473C-97BC-04DEBAA6364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553F2782-F130-4E97-A15E-957ED2F5D2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7E33FFAB-6D35-4501-BE12-225B42BDB1C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5EA4C7C3-7B40-4108-9A89-FDA76EC7020E}"/>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FB0AEAF5-344C-4BB4-A7FE-00C47651E9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A2A07A85-8CF8-4131-8385-9CDC07EFEB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6864430-40FB-4216-BFF5-634632AC20C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59900CD-77A3-4082-9E7B-CFCB87978E7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49C03DC6-AD24-47A5-868A-08E0186457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74E8B9E2-B519-4C5B-B72F-55BD5AC301D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9FC317F-C71F-4E7F-8F08-3CCFA2B7EB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A751276-65DF-4AEB-B887-C66D6164B93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6B183356-C9AF-4E29-A479-48F0263C059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87CB9E3-D6CD-458F-AC32-D01677C9269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174AB71-79CD-4F34-92C0-62466D4BF43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C666C94-D8DD-494C-95E4-8EA853C63F7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7C045B12-5578-4A6B-AA3C-113776B603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4" name="Rectangle 18">
            <a:extLst>
              <a:ext uri="{FF2B5EF4-FFF2-40B4-BE49-F238E27FC236}">
                <a16:creationId xmlns:a16="http://schemas.microsoft.com/office/drawing/2014/main" id="{5EE37D32-FAFC-4A12-B196-7AAEAFD9411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5" name="Foliennummernplatzhalter 1">
            <a:extLst>
              <a:ext uri="{FF2B5EF4-FFF2-40B4-BE49-F238E27FC236}">
                <a16:creationId xmlns:a16="http://schemas.microsoft.com/office/drawing/2014/main" id="{11F22558-DC3F-421E-991E-182764AED55A}"/>
              </a:ext>
            </a:extLst>
          </p:cNvPr>
          <p:cNvSpPr>
            <a:spLocks noGrp="1"/>
          </p:cNvSpPr>
          <p:nvPr>
            <p:ph type="sldNum" sz="quarter" idx="11"/>
          </p:nvPr>
        </p:nvSpPr>
        <p:spPr/>
        <p:txBody>
          <a:bodyPr/>
          <a:lstStyle>
            <a:lvl1pPr eaLnBrk="1" hangingPunct="1">
              <a:defRPr/>
            </a:lvl1pPr>
          </a:lstStyle>
          <a:p>
            <a:pPr>
              <a:defRPr/>
            </a:pPr>
            <a:fld id="{37531F23-748B-45AD-8BA1-97DC0E19BB5E}" type="slidenum">
              <a:rPr lang="en-GB"/>
              <a:pPr>
                <a:defRPr/>
              </a:pPr>
              <a:t>‹N°›</a:t>
            </a:fld>
            <a:endParaRPr lang="en-GB"/>
          </a:p>
        </p:txBody>
      </p:sp>
    </p:spTree>
    <p:extLst>
      <p:ext uri="{BB962C8B-B14F-4D97-AF65-F5344CB8AC3E}">
        <p14:creationId xmlns:p14="http://schemas.microsoft.com/office/powerpoint/2010/main" val="8941822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F6F9DE1F-161A-4AB0-B65F-74227C5FAC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F6F9DE1F-161A-4AB0-B65F-74227C5FA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7F89F3B-D711-4B51-BE6B-E8DDD24948B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D78C3EA9-CC94-4137-B06C-D17852DBB2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DB191FB-34CB-4488-B720-AADCC9A2CA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E4DA8978-0392-4CEE-AAB7-DB98B9364EA8}"/>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8FDA50C7-2703-4841-8A6D-55A175827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A6ACE978-C260-41C1-844C-9E656522D8F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6C80C21D-1A78-4BC1-A3C5-41BDA4442E8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D4FD2189-EFD1-4B4B-9EEC-60AC4DD3252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C0697FE4-3382-4DAF-92D3-39C309BF954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333CED3-CADC-4B27-B857-8865166512B4}"/>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F4243447-1270-480E-A204-A571D234A9C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BD4D8816-5E80-48E4-A92E-22DCD68FA86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18B29922-E4FA-49F5-ACEC-CCA1BD4EF9E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CA5BBC1-6C3F-48B7-A5B1-E0F36C2901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1AF548CB-7CD2-470C-B5B4-60DC60BB281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F8AF3E3C-09BC-401C-B450-CAFF7B803B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F397EE5B-8EEF-414B-AD17-7962E655511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2C1B090E-6DFC-4771-9C5B-5D0C6EDB452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B1272DB9-CE27-4EDB-A58A-088BB132D105}"/>
              </a:ext>
            </a:extLst>
          </p:cNvPr>
          <p:cNvSpPr>
            <a:spLocks noGrp="1"/>
          </p:cNvSpPr>
          <p:nvPr>
            <p:ph type="sldNum" sz="quarter" idx="12"/>
          </p:nvPr>
        </p:nvSpPr>
        <p:spPr/>
        <p:txBody>
          <a:bodyPr/>
          <a:lstStyle>
            <a:lvl1pPr eaLnBrk="1" hangingPunct="1">
              <a:defRPr/>
            </a:lvl1pPr>
          </a:lstStyle>
          <a:p>
            <a:pPr>
              <a:defRPr/>
            </a:pPr>
            <a:fld id="{620DD8FD-4B4E-48F0-B905-00215E4F9678}" type="slidenum">
              <a:rPr lang="en-GB"/>
              <a:pPr>
                <a:defRPr/>
              </a:pPr>
              <a:t>‹N°›</a:t>
            </a:fld>
            <a:endParaRPr lang="en-GB"/>
          </a:p>
        </p:txBody>
      </p:sp>
    </p:spTree>
    <p:extLst>
      <p:ext uri="{BB962C8B-B14F-4D97-AF65-F5344CB8AC3E}">
        <p14:creationId xmlns:p14="http://schemas.microsoft.com/office/powerpoint/2010/main" val="4824703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580750C-3DB4-4A54-8B15-4879516AD1A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580750C-3DB4-4A54-8B15-4879516A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16A8B7F-7EE8-4D52-9198-E563C95E55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AF674A63-E5BA-4DDC-8635-1E5A6AB1064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68EF3AC8-6E09-4A50-9BFE-B7D86D7DF68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448175D1-FA67-4CA2-A68B-E5B415A609ED}"/>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5C4F8149-ECC7-41D9-907F-6D32541F3E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F7F0065D-E5FD-4746-98B6-AC5F4FB7B74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A0027C58-ECF9-4542-BBAA-3A3E0CCD816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849BB29B-8702-4146-BE00-7EDCEAE5FB8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DE89C27C-B537-44BC-B3F9-4E29F3A9E77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DD19B27E-B103-47CD-B926-E19015D25BD6}"/>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2E08489-7586-4BDA-9E94-87219B4504A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80D4526B-83ED-4A46-9B3F-498B54CFB2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88600D2A-AEEF-4F26-927C-247DF1037AC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3FCC72C-594D-4B1A-A716-B1CF2D2938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5A059C27-C7C4-45BC-B6D7-BAF9F79A2F3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B68E93C8-C344-4CB4-89D5-6A9CB100837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B3582744-D8CB-4D39-96F4-E4C81F6AD23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31C2E2A2-554A-4805-B2F6-2E719B31F2C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5CD9B87F-1B32-4A26-AF49-6DF2016A865C}"/>
              </a:ext>
            </a:extLst>
          </p:cNvPr>
          <p:cNvSpPr>
            <a:spLocks noGrp="1"/>
          </p:cNvSpPr>
          <p:nvPr>
            <p:ph type="sldNum" sz="quarter" idx="12"/>
          </p:nvPr>
        </p:nvSpPr>
        <p:spPr/>
        <p:txBody>
          <a:bodyPr/>
          <a:lstStyle>
            <a:lvl1pPr eaLnBrk="1" hangingPunct="1">
              <a:defRPr/>
            </a:lvl1pPr>
          </a:lstStyle>
          <a:p>
            <a:pPr>
              <a:defRPr/>
            </a:pPr>
            <a:fld id="{EA57C261-D9E4-443B-84CA-3057C5213BF4}" type="slidenum">
              <a:rPr lang="en-GB"/>
              <a:pPr>
                <a:defRPr/>
              </a:pPr>
              <a:t>‹N°›</a:t>
            </a:fld>
            <a:endParaRPr lang="en-GB"/>
          </a:p>
        </p:txBody>
      </p:sp>
    </p:spTree>
    <p:extLst>
      <p:ext uri="{BB962C8B-B14F-4D97-AF65-F5344CB8AC3E}">
        <p14:creationId xmlns:p14="http://schemas.microsoft.com/office/powerpoint/2010/main" val="11252497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183EB90B-4020-44FA-A805-956EFDFB02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7" name="Objekt 4" hidden="1">
                        <a:extLst>
                          <a:ext uri="{FF2B5EF4-FFF2-40B4-BE49-F238E27FC236}">
                            <a16:creationId xmlns:a16="http://schemas.microsoft.com/office/drawing/2014/main" id="{183EB90B-4020-44FA-A805-956EFDFB0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E25B9148-13C5-4FB7-A15A-A13B63C0E100}"/>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85D77AEF-5C0E-483D-8F3D-0179B85D983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6DB6BFE3-7C8B-4997-8562-23C7FB6883D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FD5C1333-6B53-467E-8F1C-CF4109660353}"/>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30B48A56-F143-4EDA-AB05-979E04CF067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5731902B-057A-45B9-A1CC-179BE1EE095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653AE624-7432-43A9-8718-CAE7274C013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BD08B657-9C62-47BE-9C95-260C95567EE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FBBE9207-B044-4072-BDAC-81C96F44F7D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04FFBB03-4AE8-4D26-84DB-625A90F651C0}"/>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989E963E-DAAD-4C52-93DB-A656570C00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DFC4AC54-A0A7-491E-A2BB-A20D8C025F5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BE1DA1C-C10A-415C-BE13-FCC9A6B710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58F1043F-F5C8-4BE2-B68D-F276B4344C2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79288E46-CFCA-472D-B2F3-6AFDCB94C56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0F3B4A7F-6860-4D91-9323-8CBCE280F39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AC5008D2-2CBB-44C2-B2B6-281B9547FF6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989508A3-B964-4FAA-ADDC-FCD019F2E08E}"/>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64BC3D9E-78AC-4AA7-AA75-E2A88936611F}"/>
              </a:ext>
            </a:extLst>
          </p:cNvPr>
          <p:cNvSpPr>
            <a:spLocks noGrp="1"/>
          </p:cNvSpPr>
          <p:nvPr>
            <p:ph type="sldNum" sz="quarter" idx="13"/>
          </p:nvPr>
        </p:nvSpPr>
        <p:spPr/>
        <p:txBody>
          <a:bodyPr/>
          <a:lstStyle>
            <a:lvl1pPr eaLnBrk="1" hangingPunct="1">
              <a:defRPr/>
            </a:lvl1pPr>
          </a:lstStyle>
          <a:p>
            <a:pPr>
              <a:defRPr/>
            </a:pPr>
            <a:fld id="{794003C1-CD53-4E44-AAFC-C141FD95F98C}" type="slidenum">
              <a:rPr lang="en-GB"/>
              <a:pPr>
                <a:defRPr/>
              </a:pPr>
              <a:t>‹N°›</a:t>
            </a:fld>
            <a:endParaRPr lang="en-GB"/>
          </a:p>
        </p:txBody>
      </p:sp>
    </p:spTree>
    <p:extLst>
      <p:ext uri="{BB962C8B-B14F-4D97-AF65-F5344CB8AC3E}">
        <p14:creationId xmlns:p14="http://schemas.microsoft.com/office/powerpoint/2010/main" val="39233682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50519FCB-D57D-46BA-B5E9-5E313554507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50519FCB-D57D-46BA-B5E9-5E3135545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1254C8EE-5901-472D-8C3A-0617DFEF97AD}"/>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5" name="Gruppieren 9">
            <a:extLst>
              <a:ext uri="{FF2B5EF4-FFF2-40B4-BE49-F238E27FC236}">
                <a16:creationId xmlns:a16="http://schemas.microsoft.com/office/drawing/2014/main" id="{C99E9694-D569-404D-9E12-F69E714E42C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8EEBBC5-15EA-4FFD-9C72-B0B7128C36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3F95ACB5-1D1D-4F2F-9ED6-107AB27C687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E81D85-5032-4D7C-AFCA-F94446C86AF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8217C993-86F7-4030-B672-3E264C63846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A1733CE-F712-42F3-917A-E7AEBFF4A3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E54B63B-9DC5-4BF2-8BE3-22EE7990B7A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0138BEC-9B76-44F6-A66E-E03614D1C9D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3E4C91F-71EA-4471-AD0F-A5003066469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74D2FD81-E747-485B-A2B0-8F0358186813}"/>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41B11B85-1250-4625-A212-568F540044F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74237824-8828-4AC4-A243-EBEF1C209F1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B8CED6F-983E-4713-B5CA-DB870EDAFF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05C1E1D2-6703-4F1A-8085-33ECE32D6D5F}"/>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82547869-03BF-41E4-A477-190BAABE507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1E787FE0-38E5-479E-A4C3-9D3DA65F58E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8EEE31DD-6515-42EB-9D59-80797D3726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5CCDA25B-25E2-47A7-A257-99FADDFACAC7}"/>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997343A0-8832-443E-AB02-7209B976F0F6}"/>
              </a:ext>
            </a:extLst>
          </p:cNvPr>
          <p:cNvSpPr>
            <a:spLocks noGrp="1"/>
          </p:cNvSpPr>
          <p:nvPr>
            <p:ph type="sldNum" sz="quarter" idx="11"/>
          </p:nvPr>
        </p:nvSpPr>
        <p:spPr/>
        <p:txBody>
          <a:bodyPr/>
          <a:lstStyle>
            <a:lvl1pPr eaLnBrk="1" hangingPunct="1">
              <a:defRPr/>
            </a:lvl1pPr>
          </a:lstStyle>
          <a:p>
            <a:pPr>
              <a:defRPr/>
            </a:pPr>
            <a:fld id="{0E82127C-3CDC-4527-9657-ED50475980F6}" type="slidenum">
              <a:rPr lang="en-GB"/>
              <a:pPr>
                <a:defRPr/>
              </a:pPr>
              <a:t>‹N°›</a:t>
            </a:fld>
            <a:endParaRPr lang="en-GB"/>
          </a:p>
        </p:txBody>
      </p:sp>
    </p:spTree>
    <p:extLst>
      <p:ext uri="{BB962C8B-B14F-4D97-AF65-F5344CB8AC3E}">
        <p14:creationId xmlns:p14="http://schemas.microsoft.com/office/powerpoint/2010/main" val="18118653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FBF34CA-B317-4330-B035-74F88187DFC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4FBF34CA-B317-4330-B035-74F88187D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A229563-277E-45B5-8F83-BEB1199BFCE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916B330E-4306-4E8E-A714-1188359E811F}"/>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408E2E2-05F1-404C-9AE5-07E606434F7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370F065-EE13-488D-B474-335F0064E5A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82AA54AD-4A24-4BB4-A955-F76222D83E3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BC8BDA0-3AE8-42A5-8AD0-5C1A60642C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02C9316-4958-4A3C-9087-EDDA40EBF19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056A0F7D-1FA3-4689-816B-C5A1574A7B0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DF1AF3D8-0EAB-4434-9CC1-28372F18341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9D66936-5077-4AA8-8528-C7E78B107E4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964D7D02-481C-4706-81BE-EB2F6EE44222}"/>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C195394D-EA11-44B9-8093-4421914BDE1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BED9BF1-587D-4A62-A331-581400D1142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CBB91464-E7E2-4DF2-B6E9-1D2F5FA3EB2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743AB052-FA20-4FBF-B51A-A8CB0BC2C21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640CD9FA-1B5B-409B-AFE2-1B79D7EF773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49F69B53-D25E-472D-A427-2F2A4868D34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B58D9DA9-C364-4F80-B67D-1FB66202BB1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7">
            <a:extLst>
              <a:ext uri="{FF2B5EF4-FFF2-40B4-BE49-F238E27FC236}">
                <a16:creationId xmlns:a16="http://schemas.microsoft.com/office/drawing/2014/main" id="{F14EB4A4-C332-400C-8CD7-4CB810E8DEF2}"/>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idx="1"/>
          </p:nvPr>
        </p:nvSpPr>
        <p:spPr bwMode="gray">
          <a:xfrm>
            <a:off x="335718" y="1771563"/>
            <a:ext cx="11521845" cy="4536000"/>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5" name="Rectangle 18">
            <a:extLst>
              <a:ext uri="{FF2B5EF4-FFF2-40B4-BE49-F238E27FC236}">
                <a16:creationId xmlns:a16="http://schemas.microsoft.com/office/drawing/2014/main" id="{833DB3A3-9E49-4768-AB3E-14A9017D982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F7F0081E-5F65-4903-83C6-AF30D96883BF}"/>
              </a:ext>
            </a:extLst>
          </p:cNvPr>
          <p:cNvSpPr>
            <a:spLocks noGrp="1"/>
          </p:cNvSpPr>
          <p:nvPr>
            <p:ph type="sldNum" sz="quarter" idx="11"/>
          </p:nvPr>
        </p:nvSpPr>
        <p:spPr/>
        <p:txBody>
          <a:bodyPr/>
          <a:lstStyle>
            <a:lvl1pPr eaLnBrk="1" hangingPunct="1">
              <a:defRPr/>
            </a:lvl1pPr>
          </a:lstStyle>
          <a:p>
            <a:pPr>
              <a:defRPr/>
            </a:pPr>
            <a:fld id="{DA1F28F6-E3E3-4105-833C-4D9C0AFFE96A}" type="slidenum">
              <a:rPr lang="en-GB"/>
              <a:pPr>
                <a:defRPr/>
              </a:pPr>
              <a:t>‹N°›</a:t>
            </a:fld>
            <a:endParaRPr lang="en-GB"/>
          </a:p>
        </p:txBody>
      </p:sp>
    </p:spTree>
    <p:extLst>
      <p:ext uri="{BB962C8B-B14F-4D97-AF65-F5344CB8AC3E}">
        <p14:creationId xmlns:p14="http://schemas.microsoft.com/office/powerpoint/2010/main" val="960256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580750C-3DB4-4A54-8B15-4879516AD1A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580750C-3DB4-4A54-8B15-4879516A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16A8B7F-7EE8-4D52-9198-E563C95E55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AF674A63-E5BA-4DDC-8635-1E5A6AB1064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68EF3AC8-6E09-4A50-9BFE-B7D86D7DF68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448175D1-FA67-4CA2-A68B-E5B415A609ED}"/>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5C4F8149-ECC7-41D9-907F-6D32541F3E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F7F0065D-E5FD-4746-98B6-AC5F4FB7B74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A0027C58-ECF9-4542-BBAA-3A3E0CCD816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849BB29B-8702-4146-BE00-7EDCEAE5FB8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DE89C27C-B537-44BC-B3F9-4E29F3A9E77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DD19B27E-B103-47CD-B926-E19015D25BD6}"/>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2E08489-7586-4BDA-9E94-87219B4504A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80D4526B-83ED-4A46-9B3F-498B54CFB2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88600D2A-AEEF-4F26-927C-247DF1037AC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3FCC72C-594D-4B1A-A716-B1CF2D2938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5A059C27-C7C4-45BC-B6D7-BAF9F79A2F3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B68E93C8-C344-4CB4-89D5-6A9CB100837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B3582744-D8CB-4D39-96F4-E4C81F6AD23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31C2E2A2-554A-4805-B2F6-2E719B31F2C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5CD9B87F-1B32-4A26-AF49-6DF2016A865C}"/>
              </a:ext>
            </a:extLst>
          </p:cNvPr>
          <p:cNvSpPr>
            <a:spLocks noGrp="1"/>
          </p:cNvSpPr>
          <p:nvPr>
            <p:ph type="sldNum" sz="quarter" idx="12"/>
          </p:nvPr>
        </p:nvSpPr>
        <p:spPr/>
        <p:txBody>
          <a:bodyPr/>
          <a:lstStyle>
            <a:lvl1pPr eaLnBrk="1" hangingPunct="1">
              <a:defRPr/>
            </a:lvl1pPr>
          </a:lstStyle>
          <a:p>
            <a:pPr>
              <a:defRPr/>
            </a:pPr>
            <a:fld id="{EA57C261-D9E4-443B-84CA-3057C5213BF4}" type="slidenum">
              <a:rPr lang="en-GB"/>
              <a:pPr>
                <a:defRPr/>
              </a:pPr>
              <a:t>‹N°›</a:t>
            </a:fld>
            <a:endParaRPr lang="en-GB" dirty="0"/>
          </a:p>
        </p:txBody>
      </p:sp>
    </p:spTree>
    <p:extLst>
      <p:ext uri="{BB962C8B-B14F-4D97-AF65-F5344CB8AC3E}">
        <p14:creationId xmlns:p14="http://schemas.microsoft.com/office/powerpoint/2010/main" val="9895971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00B8A838-8225-4686-91A4-96A1C3295F2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00B8A838-8225-4686-91A4-96A1C3295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EF60FAC0-C6E6-4A31-92C0-0AB996F8852F}"/>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7" name="Gruppieren 9">
            <a:extLst>
              <a:ext uri="{FF2B5EF4-FFF2-40B4-BE49-F238E27FC236}">
                <a16:creationId xmlns:a16="http://schemas.microsoft.com/office/drawing/2014/main" id="{56036DB9-37D2-4162-BAF9-D73CA44BE0C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3DD7CDD0-24EF-4E7E-AF8F-582FAA4A50E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1AE01D13-BB5B-49A8-9BD5-04FA6B6EA96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1F7AE8E4-A911-4F26-B4C0-32CC84A24953}"/>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B3E4E471-2339-477D-BECE-0E51CA0E59F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419B92D1-C71D-4F7B-BDC0-C9FB08DF9C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095A3AA4-D036-46E6-882D-7F42FDF5DC4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51DF57D-28AE-40F4-BB1B-8C7AEC986D61}"/>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D621DB88-60D7-4629-8AFD-C19CFA27D1F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4C47ACC-D61D-4343-A31C-2BD18FF95F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1D493CB2-E7B2-4A92-8159-2BE11F86C58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4CDF422-83C3-4945-A7F4-BFDE387278A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3529090-0887-45B3-A5C9-F15D243BEEF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C926CC5C-1C0D-4A07-8BC5-0AEBC9462DDC}"/>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F55F0FE-1147-47D1-AE86-990D9C9B2F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1B6F0AE-866E-4AB9-85D8-75DBFAD0784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B0E6C2FD-DE90-4195-9B37-66FEA66EF74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hteck 8">
            <a:extLst>
              <a:ext uri="{FF2B5EF4-FFF2-40B4-BE49-F238E27FC236}">
                <a16:creationId xmlns:a16="http://schemas.microsoft.com/office/drawing/2014/main" id="{BCE3B8A1-FFBF-4C4D-944E-52CA6CFB62C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6" name="Rectangle 18">
            <a:extLst>
              <a:ext uri="{FF2B5EF4-FFF2-40B4-BE49-F238E27FC236}">
                <a16:creationId xmlns:a16="http://schemas.microsoft.com/office/drawing/2014/main" id="{933ACB46-5CC6-4B17-8035-4591B9779951}"/>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7" name="Foliennummernplatzhalter 1">
            <a:extLst>
              <a:ext uri="{FF2B5EF4-FFF2-40B4-BE49-F238E27FC236}">
                <a16:creationId xmlns:a16="http://schemas.microsoft.com/office/drawing/2014/main" id="{27EAC5C3-EFA2-43DD-9C50-0693AB6F8502}"/>
              </a:ext>
            </a:extLst>
          </p:cNvPr>
          <p:cNvSpPr>
            <a:spLocks noGrp="1"/>
          </p:cNvSpPr>
          <p:nvPr>
            <p:ph type="sldNum" sz="quarter" idx="11"/>
          </p:nvPr>
        </p:nvSpPr>
        <p:spPr/>
        <p:txBody>
          <a:bodyPr/>
          <a:lstStyle>
            <a:lvl1pPr eaLnBrk="1" hangingPunct="1">
              <a:defRPr/>
            </a:lvl1pPr>
          </a:lstStyle>
          <a:p>
            <a:pPr>
              <a:defRPr/>
            </a:pPr>
            <a:fld id="{123D4894-D56B-4154-9387-75A329941411}" type="slidenum">
              <a:rPr lang="en-GB"/>
              <a:pPr>
                <a:defRPr/>
              </a:pPr>
              <a:t>‹N°›</a:t>
            </a:fld>
            <a:endParaRPr lang="en-GB"/>
          </a:p>
        </p:txBody>
      </p:sp>
    </p:spTree>
    <p:extLst>
      <p:ext uri="{BB962C8B-B14F-4D97-AF65-F5344CB8AC3E}">
        <p14:creationId xmlns:p14="http://schemas.microsoft.com/office/powerpoint/2010/main" val="28702374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C7A6B824-8DEB-4AB6-945F-95EA39504BE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C7A6B824-8DEB-4AB6-945F-95EA39504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FED8B854-9CBB-4096-B96B-3873816C61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6C0607E1-F846-4F58-9233-3C9C7334B5D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5FB8261-EB49-488C-BC61-E112EB66250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FA678500-88B1-4FAD-8276-902B5AD6797B}"/>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EB43B020-9F3E-44CE-9631-1E72C7CA05F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67C6AF76-5265-4560-8023-C749456F589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4189E495-75DB-4102-90ED-FCA667BF8DB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1DA4AAE4-AE2E-4117-A600-D845C5D6CF6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00C39824-FAB6-49E0-B144-0281D4BB0C8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61C0823F-8FBE-4EB0-BD76-0BA3902AEB8F}"/>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A80F2FA-8E8B-4AE6-8DDA-4F7D555A0DB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E6CEA50E-7FC4-471A-8F3F-D701BCBF79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D0A6CC83-4201-40E7-AE81-E4C2F78F9A57}"/>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0D3679AF-808E-4E22-86CE-76829A1F538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BF3F8E11-F42C-4CAC-AE1F-CC3A0BE2C6E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3AC8C2BD-09C7-4F45-97A7-081FF565798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A48F6745-0E67-4939-9A7C-68E56220BA4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E366D67B-A9E7-4554-8CC7-444BA4E837D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E366D67B-A9E7-4554-8CC7-444BA4E83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D721DF8E-25E8-4C8D-82EA-C5C5D461E500}"/>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A4DBF75A-57AD-498C-BCB6-384828A4200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B70620C8-FF0C-4092-815F-9D4E9716AB92}"/>
              </a:ext>
            </a:extLst>
          </p:cNvPr>
          <p:cNvSpPr>
            <a:spLocks noGrp="1"/>
          </p:cNvSpPr>
          <p:nvPr>
            <p:ph type="sldNum" sz="quarter" idx="12"/>
          </p:nvPr>
        </p:nvSpPr>
        <p:spPr/>
        <p:txBody>
          <a:bodyPr/>
          <a:lstStyle>
            <a:lvl1pPr eaLnBrk="1" hangingPunct="1">
              <a:defRPr/>
            </a:lvl1pPr>
          </a:lstStyle>
          <a:p>
            <a:pPr>
              <a:defRPr/>
            </a:pPr>
            <a:fld id="{ADAA223F-9507-4B53-A26A-76081748DF11}" type="slidenum">
              <a:rPr lang="en-GB"/>
              <a:pPr>
                <a:defRPr/>
              </a:pPr>
              <a:t>‹N°›</a:t>
            </a:fld>
            <a:endParaRPr lang="en-GB"/>
          </a:p>
        </p:txBody>
      </p:sp>
    </p:spTree>
    <p:extLst>
      <p:ext uri="{BB962C8B-B14F-4D97-AF65-F5344CB8AC3E}">
        <p14:creationId xmlns:p14="http://schemas.microsoft.com/office/powerpoint/2010/main" val="19174539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FD905CC-9329-4A41-8B80-27D5EB4F6D5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AFD905CC-9329-4A41-8B80-27D5EB4F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D48A6DFF-C4F7-49EF-B3F2-E865152CA79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94D1308-4C09-4785-9ECF-6DE6E0523D5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4DB6BCED-B684-4713-8374-9904C04033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3C40241E-969E-4A5A-BAC0-7C19D0700112}"/>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0A8BA738-D0C6-4EBD-BD7A-78D20EE0AA8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9EEB7E94-7FA9-4EA6-ABFE-0520FAE29B0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7ECF6294-7534-4633-8186-16F7095F929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2EC5F8F0-6795-4A0E-8B64-D832D369A5D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B6501DE9-78AF-471F-BE8A-D753B57FC34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29D86A9-025A-4A0B-B063-1B17C9C6A0A1}"/>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62B46CDD-4E24-46B3-ACEB-4F2EDA71A9A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45C39DCD-5BFE-4545-A829-F409915B1D7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2B92ED4B-9089-40BD-A432-6FDEAD9EA84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1CC9A0A0-2433-476A-A5A8-2F76222422B8}"/>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6E5B91DD-6274-4F61-A08C-BB496CBD61D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7C7C4DC9-3341-4D89-A90C-A6E170E23A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E4C34213-A0F2-4CE3-BDF7-9DCAAC4F242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84929A86-C146-41EF-A233-882705F0BA5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84929A86-C146-41EF-A233-882705F0B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B50E261A-11F1-43F5-89FD-17E5725255E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B4C6ED8D-F0CF-4E0A-82A4-736B36384C1A}"/>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3F583B59-8D28-4F54-A0E8-0F6EDA2CA98D}"/>
              </a:ext>
            </a:extLst>
          </p:cNvPr>
          <p:cNvSpPr>
            <a:spLocks noGrp="1"/>
          </p:cNvSpPr>
          <p:nvPr>
            <p:ph type="sldNum" sz="quarter" idx="12"/>
          </p:nvPr>
        </p:nvSpPr>
        <p:spPr/>
        <p:txBody>
          <a:bodyPr/>
          <a:lstStyle>
            <a:lvl1pPr eaLnBrk="1" hangingPunct="1">
              <a:defRPr/>
            </a:lvl1pPr>
          </a:lstStyle>
          <a:p>
            <a:pPr>
              <a:defRPr/>
            </a:pPr>
            <a:fld id="{FB12F10D-19B8-48C6-9592-6CCA6FE0569D}" type="slidenum">
              <a:rPr lang="en-GB"/>
              <a:pPr>
                <a:defRPr/>
              </a:pPr>
              <a:t>‹N°›</a:t>
            </a:fld>
            <a:endParaRPr lang="en-GB"/>
          </a:p>
        </p:txBody>
      </p:sp>
    </p:spTree>
    <p:extLst>
      <p:ext uri="{BB962C8B-B14F-4D97-AF65-F5344CB8AC3E}">
        <p14:creationId xmlns:p14="http://schemas.microsoft.com/office/powerpoint/2010/main" val="13572901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CC0688B7-84EB-4D40-B90D-5915C213EF4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7" name="Objekt 4" hidden="1">
                        <a:extLst>
                          <a:ext uri="{FF2B5EF4-FFF2-40B4-BE49-F238E27FC236}">
                            <a16:creationId xmlns:a16="http://schemas.microsoft.com/office/drawing/2014/main" id="{CC0688B7-84EB-4D40-B90D-5915C213E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0B03B386-32CF-4292-A6DC-8CBF0C989A08}"/>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2881F66D-50F6-480C-AA3A-7593FF75C2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A740C0D0-A49E-4773-9E6D-3E140913731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B755CEE3-B2B1-4910-9D8B-CA3396D55EA6}"/>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2AC6353E-DD9F-4505-A0A7-7BFD0E15CC8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BCCCBC44-F174-40A4-AA26-A29F3F56D87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45172457-EC7B-4A5C-BE0D-DDD5D78B4F0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3449D4DC-474F-493F-9C4B-FDBE191B5A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3AF6F945-1414-4F13-89C0-ECE780DD4BD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29512ECA-2A08-4984-92B9-070C5EB6B938}"/>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AF4F2B7E-5139-477B-875C-B21A9BFF8AD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CFC5A2E5-A565-4015-8D57-D6B25F728B4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F743CE1-E182-4ABA-85CC-5BB111330A2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6735EF43-6BF4-4CFF-B6F7-DF1CA291DA3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559281AF-A72C-4950-BA4C-E231725AF1DA}"/>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BBB646FA-6C1F-4C7D-9FF4-5A3EA209E4A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65E4D297-9A67-4002-9261-A440F14BB47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kt 1" hidden="1">
            <a:extLst>
              <a:ext uri="{FF2B5EF4-FFF2-40B4-BE49-F238E27FC236}">
                <a16:creationId xmlns:a16="http://schemas.microsoft.com/office/drawing/2014/main" id="{6CE2EB6B-505E-40C0-96A1-76DEEAA1B6F1}"/>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7" name="Objekt 1" hidden="1">
                        <a:extLst>
                          <a:ext uri="{FF2B5EF4-FFF2-40B4-BE49-F238E27FC236}">
                            <a16:creationId xmlns:a16="http://schemas.microsoft.com/office/drawing/2014/main" id="{6CE2EB6B-505E-40C0-96A1-76DEEAA1B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hteck 10">
            <a:extLst>
              <a:ext uri="{FF2B5EF4-FFF2-40B4-BE49-F238E27FC236}">
                <a16:creationId xmlns:a16="http://schemas.microsoft.com/office/drawing/2014/main" id="{5AFBA4D5-C1B4-4ED0-A51A-CC502EC5E51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Rectangle 18">
            <a:extLst>
              <a:ext uri="{FF2B5EF4-FFF2-40B4-BE49-F238E27FC236}">
                <a16:creationId xmlns:a16="http://schemas.microsoft.com/office/drawing/2014/main" id="{6244E715-FC4F-4859-BD41-B90713F2C46A}"/>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30" name="Foliennummernplatzhalter 1">
            <a:extLst>
              <a:ext uri="{FF2B5EF4-FFF2-40B4-BE49-F238E27FC236}">
                <a16:creationId xmlns:a16="http://schemas.microsoft.com/office/drawing/2014/main" id="{B8DEAD93-1761-4935-B904-3BA2854C54EF}"/>
              </a:ext>
            </a:extLst>
          </p:cNvPr>
          <p:cNvSpPr>
            <a:spLocks noGrp="1"/>
          </p:cNvSpPr>
          <p:nvPr>
            <p:ph type="sldNum" sz="quarter" idx="13"/>
          </p:nvPr>
        </p:nvSpPr>
        <p:spPr/>
        <p:txBody>
          <a:bodyPr/>
          <a:lstStyle>
            <a:lvl1pPr eaLnBrk="1" hangingPunct="1">
              <a:defRPr/>
            </a:lvl1pPr>
          </a:lstStyle>
          <a:p>
            <a:pPr>
              <a:defRPr/>
            </a:pPr>
            <a:fld id="{316CE28E-751F-4E72-9BF4-D765D60CDA85}" type="slidenum">
              <a:rPr lang="en-GB"/>
              <a:pPr>
                <a:defRPr/>
              </a:pPr>
              <a:t>‹N°›</a:t>
            </a:fld>
            <a:endParaRPr lang="en-GB"/>
          </a:p>
        </p:txBody>
      </p:sp>
    </p:spTree>
    <p:extLst>
      <p:ext uri="{BB962C8B-B14F-4D97-AF65-F5344CB8AC3E}">
        <p14:creationId xmlns:p14="http://schemas.microsoft.com/office/powerpoint/2010/main" val="22240250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9DFF1AFA-C9D9-4D2A-BA35-E06AF293605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9DFF1AFA-C9D9-4D2A-BA35-E06AF2936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06CB3C0D-813B-4D74-A334-55904AD52E8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925980E-3878-4120-81FD-7AC747B9D04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25C03EE9-A8D5-41A2-BEC9-FA89A99A2D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11EFBC2-CEAD-431C-8DEF-356E93786782}"/>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C4497974-E48D-49AF-B364-444E5C59D77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415F90A5-B557-4DFB-B2FF-E9C0AE5592F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2472F79-35BB-4868-A4F4-6F276DF4A05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12A0C962-3755-413D-89BB-E0AD9DE4A13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B1489C6-49FA-4764-BB6A-87A537D25A5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C9D3FDDD-9C6F-44ED-A22D-F38B2BC2F02B}"/>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EF1BB1EF-EFF1-4BFE-88F1-A062271515E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DC509545-D4F5-4161-B4B2-369EDC86B5D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3E22B12B-7F8F-4745-8884-AA23260EC4F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4BAF480B-5F52-4955-B8AA-B67E19DD885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0E174942-DE8D-411E-A121-4F73B649D3F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F1926541-5A34-4CCF-865A-965D3D7C3DD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15DA8977-FF94-439F-8A29-9321446032E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hteck 6">
            <a:extLst>
              <a:ext uri="{FF2B5EF4-FFF2-40B4-BE49-F238E27FC236}">
                <a16:creationId xmlns:a16="http://schemas.microsoft.com/office/drawing/2014/main" id="{42FD887A-BDD9-4A12-B5FE-2040F7086B06}"/>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0876F0E9-1D3C-46B1-910E-8B004AAD0AB2}"/>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5553AF0E-876E-4D3C-AEE1-D32B328DEF1E}"/>
              </a:ext>
            </a:extLst>
          </p:cNvPr>
          <p:cNvSpPr>
            <a:spLocks noGrp="1"/>
          </p:cNvSpPr>
          <p:nvPr>
            <p:ph type="sldNum" sz="quarter" idx="11"/>
          </p:nvPr>
        </p:nvSpPr>
        <p:spPr/>
        <p:txBody>
          <a:bodyPr/>
          <a:lstStyle>
            <a:lvl1pPr eaLnBrk="1" hangingPunct="1">
              <a:defRPr/>
            </a:lvl1pPr>
          </a:lstStyle>
          <a:p>
            <a:pPr>
              <a:defRPr/>
            </a:pPr>
            <a:fld id="{C0132C13-E2A0-4B38-A1D0-B2E06FCA86E4}" type="slidenum">
              <a:rPr lang="en-GB"/>
              <a:pPr>
                <a:defRPr/>
              </a:pPr>
              <a:t>‹N°›</a:t>
            </a:fld>
            <a:endParaRPr lang="en-GB"/>
          </a:p>
        </p:txBody>
      </p:sp>
    </p:spTree>
    <p:extLst>
      <p:ext uri="{BB962C8B-B14F-4D97-AF65-F5344CB8AC3E}">
        <p14:creationId xmlns:p14="http://schemas.microsoft.com/office/powerpoint/2010/main" val="10511177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EBF65C17-4AA9-4260-8709-7C507E71CA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2" name="Objekt 4" hidden="1">
                        <a:extLst>
                          <a:ext uri="{FF2B5EF4-FFF2-40B4-BE49-F238E27FC236}">
                            <a16:creationId xmlns:a16="http://schemas.microsoft.com/office/drawing/2014/main" id="{EBF65C17-4AA9-4260-8709-7C507E71C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9">
            <a:extLst>
              <a:ext uri="{FF2B5EF4-FFF2-40B4-BE49-F238E27FC236}">
                <a16:creationId xmlns:a16="http://schemas.microsoft.com/office/drawing/2014/main" id="{5FDC93EB-D370-414E-AB4F-66AAF9264420}"/>
              </a:ext>
            </a:extLst>
          </p:cNvPr>
          <p:cNvGrpSpPr>
            <a:grpSpLocks/>
          </p:cNvGrpSpPr>
          <p:nvPr/>
        </p:nvGrpSpPr>
        <p:grpSpPr bwMode="auto">
          <a:xfrm>
            <a:off x="6007100" y="-171450"/>
            <a:ext cx="177800" cy="71437"/>
            <a:chOff x="4880198" y="-171400"/>
            <a:chExt cx="144016" cy="72008"/>
          </a:xfrm>
        </p:grpSpPr>
        <p:cxnSp>
          <p:nvCxnSpPr>
            <p:cNvPr id="4" name="Gerade Verbindung 5">
              <a:extLst>
                <a:ext uri="{FF2B5EF4-FFF2-40B4-BE49-F238E27FC236}">
                  <a16:creationId xmlns:a16="http://schemas.microsoft.com/office/drawing/2014/main" id="{D056D371-F8D9-4A59-A1F7-A3E986A80CC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21">
              <a:extLst>
                <a:ext uri="{FF2B5EF4-FFF2-40B4-BE49-F238E27FC236}">
                  <a16:creationId xmlns:a16="http://schemas.microsoft.com/office/drawing/2014/main" id="{2CFF57C7-A5A2-4BC0-91AF-10F1E574ABD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28">
            <a:extLst>
              <a:ext uri="{FF2B5EF4-FFF2-40B4-BE49-F238E27FC236}">
                <a16:creationId xmlns:a16="http://schemas.microsoft.com/office/drawing/2014/main" id="{A4A4C4E1-13DB-4A53-BE16-00B24FDE6327}"/>
              </a:ext>
            </a:extLst>
          </p:cNvPr>
          <p:cNvGrpSpPr>
            <a:grpSpLocks/>
          </p:cNvGrpSpPr>
          <p:nvPr/>
        </p:nvGrpSpPr>
        <p:grpSpPr bwMode="auto">
          <a:xfrm>
            <a:off x="8932333" y="-171450"/>
            <a:ext cx="177800" cy="71437"/>
            <a:chOff x="4880198" y="-171400"/>
            <a:chExt cx="144016" cy="72008"/>
          </a:xfrm>
        </p:grpSpPr>
        <p:cxnSp>
          <p:nvCxnSpPr>
            <p:cNvPr id="7" name="Gerade Verbindung 29">
              <a:extLst>
                <a:ext uri="{FF2B5EF4-FFF2-40B4-BE49-F238E27FC236}">
                  <a16:creationId xmlns:a16="http://schemas.microsoft.com/office/drawing/2014/main" id="{D73A6AFC-2C04-4AA3-9261-9334F354A3C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30">
              <a:extLst>
                <a:ext uri="{FF2B5EF4-FFF2-40B4-BE49-F238E27FC236}">
                  <a16:creationId xmlns:a16="http://schemas.microsoft.com/office/drawing/2014/main" id="{9B9FB7E7-FFA7-427F-8BB1-7C186EF63FE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Gerade Verbindung 32">
            <a:extLst>
              <a:ext uri="{FF2B5EF4-FFF2-40B4-BE49-F238E27FC236}">
                <a16:creationId xmlns:a16="http://schemas.microsoft.com/office/drawing/2014/main" id="{7B110BBB-2578-47F6-B402-928F82945FD3}"/>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3">
            <a:extLst>
              <a:ext uri="{FF2B5EF4-FFF2-40B4-BE49-F238E27FC236}">
                <a16:creationId xmlns:a16="http://schemas.microsoft.com/office/drawing/2014/main" id="{AAF5C002-564D-4421-B858-655691BF4F9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44">
            <a:extLst>
              <a:ext uri="{FF2B5EF4-FFF2-40B4-BE49-F238E27FC236}">
                <a16:creationId xmlns:a16="http://schemas.microsoft.com/office/drawing/2014/main" id="{97F7150E-27B4-42F0-A018-8F0552D62D30}"/>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6">
            <a:extLst>
              <a:ext uri="{FF2B5EF4-FFF2-40B4-BE49-F238E27FC236}">
                <a16:creationId xmlns:a16="http://schemas.microsoft.com/office/drawing/2014/main" id="{2F290947-4419-4499-8D94-4F64D89A2791}"/>
              </a:ext>
            </a:extLst>
          </p:cNvPr>
          <p:cNvGrpSpPr>
            <a:grpSpLocks/>
          </p:cNvGrpSpPr>
          <p:nvPr/>
        </p:nvGrpSpPr>
        <p:grpSpPr bwMode="auto">
          <a:xfrm>
            <a:off x="-285750" y="6308726"/>
            <a:ext cx="88900" cy="144463"/>
            <a:chOff x="-232362" y="6453336"/>
            <a:chExt cx="72000" cy="144016"/>
          </a:xfrm>
        </p:grpSpPr>
        <p:cxnSp>
          <p:nvCxnSpPr>
            <p:cNvPr id="13" name="Gerade Verbindung 47">
              <a:extLst>
                <a:ext uri="{FF2B5EF4-FFF2-40B4-BE49-F238E27FC236}">
                  <a16:creationId xmlns:a16="http://schemas.microsoft.com/office/drawing/2014/main" id="{0302D0C4-5304-45D0-BBCF-127071C7270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8">
              <a:extLst>
                <a:ext uri="{FF2B5EF4-FFF2-40B4-BE49-F238E27FC236}">
                  <a16:creationId xmlns:a16="http://schemas.microsoft.com/office/drawing/2014/main" id="{E63E9048-80F1-4C04-BBA1-F587659E0E1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49">
            <a:extLst>
              <a:ext uri="{FF2B5EF4-FFF2-40B4-BE49-F238E27FC236}">
                <a16:creationId xmlns:a16="http://schemas.microsoft.com/office/drawing/2014/main" id="{50C4ED0C-243B-433C-A6AC-19F917663FE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VCT_Marker_ID_4" hidden="1">
            <a:extLst>
              <a:ext uri="{FF2B5EF4-FFF2-40B4-BE49-F238E27FC236}">
                <a16:creationId xmlns:a16="http://schemas.microsoft.com/office/drawing/2014/main" id="{F733F2FB-C53E-41CE-9456-61FA9411E23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7" name="Gerade Verbindung 56">
            <a:extLst>
              <a:ext uri="{FF2B5EF4-FFF2-40B4-BE49-F238E27FC236}">
                <a16:creationId xmlns:a16="http://schemas.microsoft.com/office/drawing/2014/main" id="{F859D0CF-3BF8-40EC-8AB2-8165C719D18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57">
            <a:extLst>
              <a:ext uri="{FF2B5EF4-FFF2-40B4-BE49-F238E27FC236}">
                <a16:creationId xmlns:a16="http://schemas.microsoft.com/office/drawing/2014/main" id="{702B63A1-FE19-4B45-87A5-7CF95DAE67F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3">
            <a:extLst>
              <a:ext uri="{FF2B5EF4-FFF2-40B4-BE49-F238E27FC236}">
                <a16:creationId xmlns:a16="http://schemas.microsoft.com/office/drawing/2014/main" id="{4AB21A95-C668-47C1-8461-77FB1C54FC3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8">
            <a:extLst>
              <a:ext uri="{FF2B5EF4-FFF2-40B4-BE49-F238E27FC236}">
                <a16:creationId xmlns:a16="http://schemas.microsoft.com/office/drawing/2014/main" id="{25D769FE-D78E-4A1A-B89A-AD0ED82C8EB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1" name="Foliennummernplatzhalter 1">
            <a:extLst>
              <a:ext uri="{FF2B5EF4-FFF2-40B4-BE49-F238E27FC236}">
                <a16:creationId xmlns:a16="http://schemas.microsoft.com/office/drawing/2014/main" id="{E221C924-8F0A-459C-8BB5-76CAC11DF295}"/>
              </a:ext>
            </a:extLst>
          </p:cNvPr>
          <p:cNvSpPr>
            <a:spLocks noGrp="1"/>
          </p:cNvSpPr>
          <p:nvPr>
            <p:ph type="sldNum" sz="quarter" idx="11"/>
          </p:nvPr>
        </p:nvSpPr>
        <p:spPr/>
        <p:txBody>
          <a:bodyPr/>
          <a:lstStyle>
            <a:lvl1pPr eaLnBrk="1" hangingPunct="1">
              <a:defRPr/>
            </a:lvl1pPr>
          </a:lstStyle>
          <a:p>
            <a:pPr>
              <a:defRPr/>
            </a:pPr>
            <a:fld id="{52E21665-B76E-4F09-879D-3314A3234937}" type="slidenum">
              <a:rPr lang="en-GB"/>
              <a:pPr>
                <a:defRPr/>
              </a:pPr>
              <a:t>‹N°›</a:t>
            </a:fld>
            <a:endParaRPr lang="en-GB"/>
          </a:p>
        </p:txBody>
      </p:sp>
    </p:spTree>
    <p:extLst>
      <p:ext uri="{BB962C8B-B14F-4D97-AF65-F5344CB8AC3E}">
        <p14:creationId xmlns:p14="http://schemas.microsoft.com/office/powerpoint/2010/main" val="1045180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ED7915BC-9DBB-4352-BF81-245A0B5E3CD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ED7915BC-9DBB-4352-BF81-245A0B5E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5ED21BD1-1B0D-411D-BF2D-0ED7A38FB718}"/>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488ACE1E-972A-4DB4-92B9-ADE236CE4B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4C60406A-4748-4C34-97DF-314ADB78540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A730B641-4026-4C79-883A-24198DC8B233}"/>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7BB2857-A0F1-402E-998D-5A846FD4C0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E0C106E1-B0A9-410F-B27D-F036A51790F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999A8816-6080-43DD-B795-F4856C96E25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09C4F336-68EC-45C1-BF62-2F3F7ACF695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C9AB7876-61EA-49C4-AA26-A8E112157B9F}"/>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097D2819-8DA0-49DD-B0F0-DF4D1865848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4430F980-F73F-4149-B24A-A17AB510999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281C873A-56F7-4ADB-99F0-706B171A6FA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9A7EBC2B-D210-41D0-B1FB-2EC6377A13C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0B580679-26B8-4BE5-9907-D44E39029ED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B597183B-3D66-411D-8FAE-DC89C9353C4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387CB039-6690-4181-8134-8422B7E02E4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33343C3F-47AF-40C4-824F-2F5264F07C5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ildplatzhalter 5"/>
          <p:cNvSpPr>
            <a:spLocks noGrp="1"/>
          </p:cNvSpPr>
          <p:nvPr>
            <p:ph type="pic" sz="quarter" idx="10"/>
          </p:nvPr>
        </p:nvSpPr>
        <p:spPr bwMode="gray">
          <a:xfrm>
            <a:off x="0" y="1557342"/>
            <a:ext cx="12192000" cy="4897437"/>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9540FAA0-C439-4F37-B201-C051E85F37F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62C517FC-01F9-409E-9099-4CC9CF32D11C}"/>
              </a:ext>
            </a:extLst>
          </p:cNvPr>
          <p:cNvSpPr>
            <a:spLocks noGrp="1"/>
          </p:cNvSpPr>
          <p:nvPr>
            <p:ph type="sldNum" sz="quarter" idx="12"/>
          </p:nvPr>
        </p:nvSpPr>
        <p:spPr/>
        <p:txBody>
          <a:bodyPr/>
          <a:lstStyle>
            <a:lvl1pPr eaLnBrk="1" hangingPunct="1">
              <a:defRPr/>
            </a:lvl1pPr>
          </a:lstStyle>
          <a:p>
            <a:pPr>
              <a:defRPr/>
            </a:pPr>
            <a:fld id="{3A2F125D-8B30-4F49-81D0-857FABD39B43}" type="slidenum">
              <a:rPr lang="en-GB"/>
              <a:pPr>
                <a:defRPr/>
              </a:pPr>
              <a:t>‹N°›</a:t>
            </a:fld>
            <a:endParaRPr lang="en-GB"/>
          </a:p>
        </p:txBody>
      </p:sp>
    </p:spTree>
    <p:extLst>
      <p:ext uri="{BB962C8B-B14F-4D97-AF65-F5344CB8AC3E}">
        <p14:creationId xmlns:p14="http://schemas.microsoft.com/office/powerpoint/2010/main" val="13669923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BBD2587-A93C-49B6-B840-90095A9CF6A8}"/>
              </a:ext>
            </a:extLst>
          </p:cNvPr>
          <p:cNvSpPr txBox="1">
            <a:spLocks noChangeArrowheads="1"/>
          </p:cNvSpPr>
          <p:nvPr userDrawn="1"/>
        </p:nvSpPr>
        <p:spPr bwMode="gray">
          <a:xfrm>
            <a:off x="-8466" y="-676275"/>
            <a:ext cx="12189884" cy="64452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You can add a colored or transparent text box if required. If you do so and change the picture afterwards you need to send the picture to the back again, otherwise the picture will cover the textbox.</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dirty="0"/>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9561529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E88AEA9-DBC1-487C-9226-D86EE6C83F0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If you replace a picture you need to send the new picture to back again afterwards.</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0" y="4554000"/>
            <a:ext cx="12192000" cy="1368000"/>
          </a:xfrm>
          <a:solidFill>
            <a:schemeClr val="bg2"/>
          </a:solidFill>
        </p:spPr>
        <p:txBody>
          <a:bodyPr lIns="270000" anchor="ctr"/>
          <a:lstStyle>
            <a:lvl1pPr>
              <a:defRPr sz="2000" b="1">
                <a:solidFill>
                  <a:schemeClr val="bg1"/>
                </a:solidFill>
              </a:defRPr>
            </a:lvl1pPr>
          </a:lstStyle>
          <a:p>
            <a:r>
              <a:rPr lang="fr-FR"/>
              <a:t>Modifiez le style du titre</a:t>
            </a:r>
            <a:endParaRPr lang="en-GB" dirty="0"/>
          </a:p>
        </p:txBody>
      </p:sp>
      <p:sp>
        <p:nvSpPr>
          <p:cNvPr id="11" name="Bildplatzhalter 10"/>
          <p:cNvSpPr>
            <a:spLocks noGrp="1"/>
          </p:cNvSpPr>
          <p:nvPr>
            <p:ph type="pic" sz="quarter" idx="12"/>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11109556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E39F3170-401F-4848-B170-2F2D778C1D4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E39F3170-401F-4848-B170-2F2D778C1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4DADD54-A489-43E6-A734-BC78AD5AFE50}"/>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534AAD76-AB9D-4750-AAD9-F1B522BE91D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D6D01BE2-BC3E-4A58-B86D-E246A69C78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F788DCF1-0084-482A-84C2-2B1D507B760C}"/>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03768EF8-8686-4D29-9CA8-AE281AA8800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34228F28-74C7-4448-9561-C29F8135EE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7838B70C-512C-40CB-B4AF-09D9611A160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64344D81-A5AB-4E01-8B2E-8AA5AA66862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03E9CBAA-B0F2-41E7-A214-AB9D2AD4AA5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6B0B0B9D-1254-477B-9A20-3FAC466364F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6DEAC1C7-257A-4F83-8998-ED28732145AE}"/>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5D15656F-23D2-48D1-85DB-8F435CF827B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46A71094-23CA-4DC6-AC31-B34061A1B07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A6FB9C3C-292E-4522-9FCC-F12F40F024D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5BFBC15C-2AF4-446D-939D-36A76ACF84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727FCEA3-BA0C-417B-B63E-194223D09E0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A836E939-263B-4568-8329-BD008294F87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11">
            <a:extLst>
              <a:ext uri="{FF2B5EF4-FFF2-40B4-BE49-F238E27FC236}">
                <a16:creationId xmlns:a16="http://schemas.microsoft.com/office/drawing/2014/main" id="{BF9A1915-9FEC-467E-8735-874F52581CD8}"/>
              </a:ext>
            </a:extLst>
          </p:cNvPr>
          <p:cNvGrpSpPr/>
          <p:nvPr userDrawn="1"/>
        </p:nvGrpSpPr>
        <p:grpSpPr bwMode="gray">
          <a:xfrm>
            <a:off x="0" y="687600"/>
            <a:ext cx="12192000" cy="5765736"/>
            <a:chOff x="0" y="687600"/>
            <a:chExt cx="9901238" cy="5765736"/>
          </a:xfrm>
          <a:solidFill>
            <a:schemeClr val="bg2"/>
          </a:solidFill>
        </p:grpSpPr>
        <p:sp>
          <p:nvSpPr>
            <p:cNvPr id="22" name="Rectangle 18">
              <a:extLst>
                <a:ext uri="{FF2B5EF4-FFF2-40B4-BE49-F238E27FC236}">
                  <a16:creationId xmlns:a16="http://schemas.microsoft.com/office/drawing/2014/main" id="{FEA5D361-69AA-47D3-ADCB-1F64A31D9A00}"/>
                </a:ext>
              </a:extLst>
            </p:cNvPr>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3" name="Rectangle 18">
              <a:extLst>
                <a:ext uri="{FF2B5EF4-FFF2-40B4-BE49-F238E27FC236}">
                  <a16:creationId xmlns:a16="http://schemas.microsoft.com/office/drawing/2014/main" id="{B2A9DAE2-3B63-4D54-9F71-6D1B78AB4869}"/>
                </a:ext>
              </a:extLst>
            </p:cNvPr>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4" name="Text Box 5">
            <a:extLst>
              <a:ext uri="{FF2B5EF4-FFF2-40B4-BE49-F238E27FC236}">
                <a16:creationId xmlns:a16="http://schemas.microsoft.com/office/drawing/2014/main" id="{56A93EDA-D6D0-4C83-A63C-7C85FF91371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40768"/>
            <a:ext cx="11521845" cy="864000"/>
          </a:xfrm>
        </p:spPr>
        <p:txBody>
          <a:bodyPr/>
          <a:lstStyle>
            <a:lvl1pPr>
              <a:defRPr b="1">
                <a:solidFill>
                  <a:schemeClr val="bg1"/>
                </a:solidFill>
              </a:defRPr>
            </a:lvl1pPr>
          </a:lstStyle>
          <a:p>
            <a:r>
              <a:rPr lang="fr-FR"/>
              <a:t>Modifiez le style du titre</a:t>
            </a:r>
            <a:endParaRPr lang="en-GB" dirty="0"/>
          </a:p>
        </p:txBody>
      </p:sp>
    </p:spTree>
    <p:extLst>
      <p:ext uri="{BB962C8B-B14F-4D97-AF65-F5344CB8AC3E}">
        <p14:creationId xmlns:p14="http://schemas.microsoft.com/office/powerpoint/2010/main" val="513215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183EB90B-4020-44FA-A805-956EFDFB02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7" name="Objekt 4" hidden="1">
                        <a:extLst>
                          <a:ext uri="{FF2B5EF4-FFF2-40B4-BE49-F238E27FC236}">
                            <a16:creationId xmlns:a16="http://schemas.microsoft.com/office/drawing/2014/main" id="{183EB90B-4020-44FA-A805-956EFDFB0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E25B9148-13C5-4FB7-A15A-A13B63C0E100}"/>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85D77AEF-5C0E-483D-8F3D-0179B85D983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6DB6BFE3-7C8B-4997-8562-23C7FB6883D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FD5C1333-6B53-467E-8F1C-CF4109660353}"/>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30B48A56-F143-4EDA-AB05-979E04CF067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5731902B-057A-45B9-A1CC-179BE1EE095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653AE624-7432-43A9-8718-CAE7274C013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BD08B657-9C62-47BE-9C95-260C95567EE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FBBE9207-B044-4072-BDAC-81C96F44F7D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04FFBB03-4AE8-4D26-84DB-625A90F651C0}"/>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989E963E-DAAD-4C52-93DB-A656570C00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DFC4AC54-A0A7-491E-A2BB-A20D8C025F5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BE1DA1C-C10A-415C-BE13-FCC9A6B710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58F1043F-F5C8-4BE2-B68D-F276B4344C2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79288E46-CFCA-472D-B2F3-6AFDCB94C56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0F3B4A7F-6860-4D91-9323-8CBCE280F39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AC5008D2-2CBB-44C2-B2B6-281B9547FF6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989508A3-B964-4FAA-ADDC-FCD019F2E08E}"/>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64BC3D9E-78AC-4AA7-AA75-E2A88936611F}"/>
              </a:ext>
            </a:extLst>
          </p:cNvPr>
          <p:cNvSpPr>
            <a:spLocks noGrp="1"/>
          </p:cNvSpPr>
          <p:nvPr>
            <p:ph type="sldNum" sz="quarter" idx="13"/>
          </p:nvPr>
        </p:nvSpPr>
        <p:spPr/>
        <p:txBody>
          <a:bodyPr/>
          <a:lstStyle>
            <a:lvl1pPr eaLnBrk="1" hangingPunct="1">
              <a:defRPr/>
            </a:lvl1pPr>
          </a:lstStyle>
          <a:p>
            <a:pPr>
              <a:defRPr/>
            </a:pPr>
            <a:fld id="{794003C1-CD53-4E44-AAFC-C141FD95F98C}" type="slidenum">
              <a:rPr lang="en-GB"/>
              <a:pPr>
                <a:defRPr/>
              </a:pPr>
              <a:t>‹N°›</a:t>
            </a:fld>
            <a:endParaRPr lang="en-GB" dirty="0"/>
          </a:p>
        </p:txBody>
      </p:sp>
    </p:spTree>
    <p:extLst>
      <p:ext uri="{BB962C8B-B14F-4D97-AF65-F5344CB8AC3E}">
        <p14:creationId xmlns:p14="http://schemas.microsoft.com/office/powerpoint/2010/main" val="6857654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A48E791-D4E9-4065-B252-32BF0FA72BE4}"/>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499" y="0"/>
            <a:ext cx="12191500" cy="6858000"/>
          </a:xfrm>
          <a:solidFill>
            <a:schemeClr val="tx1"/>
          </a:solidFill>
        </p:spPr>
        <p:txBody>
          <a:bodyPr lIns="180000" tIns="180000" rIns="180000" bIns="180000" rtlCol="0" anchor="ctr">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20885444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1C4-57C3-4485-9408-51610E82B36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502" y="0"/>
            <a:ext cx="12190999" cy="6858000"/>
          </a:xfrm>
          <a:noFill/>
        </p:spPr>
        <p:txBody>
          <a:bodyPr lIns="180000" tIns="180000" rIns="180000" bIns="180000" rtlCol="0" anchor="ctr">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8686779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FE039B8-C288-439C-9F29-A3FBDA3365F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FE039B8-C288-439C-9F29-A3FBDA336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F66985B-2CCD-40FD-8F30-9FECC94CB854}"/>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7AB9AB62-DA6C-42E9-8D15-9F2ACF2927E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FDDA6F31-78FC-424D-8D0E-3AA177EEB4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EC0A5B6-3037-42A6-80AE-44B4FE9C0470}"/>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2DADACB5-2A15-4BFF-A1D1-B8A0A214221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728E694-0193-46F8-88AA-9657730199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F323D345-B8CF-4960-90B6-FF0CCE37D92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8A20A272-B069-467A-847D-D6EF87FA295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D4BDB95C-0A72-4243-BEC7-4AFFE0FD80C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AB929C85-6A32-4022-B3B9-78110AC0287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65FD2623-2257-4A5C-AEFB-DABBE10BD86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D06B0F35-F18F-4C1F-B918-1444DE7ECEC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71A37A49-E15C-41F0-B268-4F98EB06C29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D6008D32-47B6-4023-A240-453B19EE6F7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0A2EB1A3-34E3-45B9-B077-63FF7EE73FC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ACBE100A-2C09-494C-B250-8B94F9B888F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6863D0CA-0AFA-43E1-9CC4-CA8BC54E471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1">
            <a:extLst>
              <a:ext uri="{FF2B5EF4-FFF2-40B4-BE49-F238E27FC236}">
                <a16:creationId xmlns:a16="http://schemas.microsoft.com/office/drawing/2014/main" id="{73F7A197-469A-42CE-B269-BB6F36340EDB}"/>
              </a:ext>
            </a:extLst>
          </p:cNvPr>
          <p:cNvGrpSpPr/>
          <p:nvPr userDrawn="1"/>
        </p:nvGrpSpPr>
        <p:grpSpPr bwMode="gray">
          <a:xfrm>
            <a:off x="0" y="4287940"/>
            <a:ext cx="12192000" cy="2165364"/>
            <a:chOff x="0" y="4287940"/>
            <a:chExt cx="9901238" cy="2165364"/>
          </a:xfrm>
          <a:solidFill>
            <a:schemeClr val="bg2"/>
          </a:solidFill>
        </p:grpSpPr>
        <p:sp>
          <p:nvSpPr>
            <p:cNvPr id="24" name="Rectangle 18">
              <a:extLst>
                <a:ext uri="{FF2B5EF4-FFF2-40B4-BE49-F238E27FC236}">
                  <a16:creationId xmlns:a16="http://schemas.microsoft.com/office/drawing/2014/main" id="{E97E0C2B-C4E4-434B-8F9C-7ECE115EE3C0}"/>
                </a:ext>
              </a:extLst>
            </p:cNvPr>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2DA053E9-76C9-4341-89F6-6BBA73951AA8}"/>
                </a:ext>
              </a:extLst>
            </p:cNvPr>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6CAFE352-6181-4F1C-AA48-96E6860AD7A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3" name="Bildplatzhalter 2"/>
          <p:cNvSpPr>
            <a:spLocks noGrp="1"/>
          </p:cNvSpPr>
          <p:nvPr>
            <p:ph type="pic" sz="quarter" idx="10"/>
          </p:nvPr>
        </p:nvSpPr>
        <p:spPr bwMode="gray">
          <a:xfrm>
            <a:off x="0" y="692600"/>
            <a:ext cx="12192000" cy="3600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4" name="Titel 3"/>
          <p:cNvSpPr>
            <a:spLocks noGrp="1"/>
          </p:cNvSpPr>
          <p:nvPr>
            <p:ph type="title"/>
          </p:nvPr>
        </p:nvSpPr>
        <p:spPr bwMode="gray">
          <a:xfrm>
            <a:off x="335718" y="4481396"/>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7209324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22AA3814-42BA-4BF9-8BD4-AD3429235384}"/>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22AA3814-42BA-4BF9-8BD4-AD3429235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296B081E-7423-490A-B0BC-E01D8112944A}"/>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5E02EF6D-350B-4DA6-A558-95F71CF7ADE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D015CF82-1BBF-4202-A61D-5E1CDA0E329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06C3B7-BFCC-4D3C-97A7-0B41A122FCA1}"/>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FD97BF89-7E26-48A6-ADFB-E77ED8EE7B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BAD8E95-E085-4909-9BDA-BD0EA2BC93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B29C07A-5BBD-469A-AB12-809043804CF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13F53D6-5BCD-4B45-AA2B-8458FF669FD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1480FB7-B7D1-4B4B-9246-C4B4EAEA160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7CF2132D-21FF-4C04-889F-18A221DADEEC}"/>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D713FDE1-D363-43DB-AFE6-8E56F5BC2C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05D0851-7B89-456D-9F3C-2A9CE615746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04D3F0D2-63AB-4179-849F-79D2A35316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62348140-D1B2-44C7-BA8E-5C6F976A2FA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E7F6BD96-12CF-407B-8D3D-519A4210A52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78BF3E85-D050-4A9C-831C-40D73962098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F6FAD8D9-AEDA-410C-BC1F-BF923B425C8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7">
            <a:extLst>
              <a:ext uri="{FF2B5EF4-FFF2-40B4-BE49-F238E27FC236}">
                <a16:creationId xmlns:a16="http://schemas.microsoft.com/office/drawing/2014/main" id="{A0409348-4746-4764-82BE-6147034BC89C}"/>
              </a:ext>
            </a:extLst>
          </p:cNvPr>
          <p:cNvGrpSpPr/>
          <p:nvPr userDrawn="1"/>
        </p:nvGrpSpPr>
        <p:grpSpPr bwMode="gray">
          <a:xfrm>
            <a:off x="0" y="3209886"/>
            <a:ext cx="12192000" cy="3243419"/>
            <a:chOff x="-1" y="3009120"/>
            <a:chExt cx="9906001" cy="3239952"/>
          </a:xfrm>
          <a:solidFill>
            <a:schemeClr val="bg2"/>
          </a:solidFill>
        </p:grpSpPr>
        <p:sp>
          <p:nvSpPr>
            <p:cNvPr id="24" name="Rectangle 18">
              <a:extLst>
                <a:ext uri="{FF2B5EF4-FFF2-40B4-BE49-F238E27FC236}">
                  <a16:creationId xmlns:a16="http://schemas.microsoft.com/office/drawing/2014/main" id="{55E0ECCA-5D8A-4E94-8EAB-85AA2D103F39}"/>
                </a:ext>
              </a:extLst>
            </p:cNvPr>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E6FCFB2A-823F-4390-AA60-9F3F332AE031}"/>
                </a:ext>
              </a:extLst>
            </p:cNvPr>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7222FCFA-D105-4C98-B289-58585D1F126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3" name="Bildplatzhalter 2"/>
          <p:cNvSpPr>
            <a:spLocks noGrp="1"/>
          </p:cNvSpPr>
          <p:nvPr>
            <p:ph type="pic" sz="quarter" idx="10"/>
          </p:nvPr>
        </p:nvSpPr>
        <p:spPr bwMode="gray">
          <a:xfrm>
            <a:off x="0" y="692601"/>
            <a:ext cx="12192000" cy="2520862"/>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3401600"/>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42301135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2BB7AB4-1B3E-4F3E-AA5E-79A6326E38EE}"/>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42BB7AB4-1B3E-4F3E-AA5E-79A6326E3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918E046D-ABE5-4059-A0A6-D19994F731DE}"/>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19E6EC1C-4079-43B3-810D-8EE0BA3ABA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F1BBDCA3-A575-4B4D-9CC8-5213567155A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3102EFA-5EAA-42F2-BAF2-BA9A0389220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4183280B-8B07-4554-80D0-7833D8210D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E573DC4C-167E-4EFE-AE3E-5468C1623A2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82CE9A05-258B-4A04-81BC-A80F0CEF190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E6182BEE-10BA-4A84-8657-E7E5F2F59DF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20AFDAF1-7AD8-43DB-8925-8EB6D7B5B6E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5FE73B83-0D24-4615-AC8A-7226388B64F4}"/>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510FC081-C818-4B12-83AB-A6886E9FC9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80494FD1-F708-4335-AF89-28C36FC855B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E968AD25-328D-4EF4-AFAA-1A52E2F3250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86219BF1-914A-457E-8BD5-8425C9DEED8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56F2E046-B116-4EFE-82D0-C958A4C21B98}"/>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B74944F7-E4E3-4320-8B73-60F349E4775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C9972342-B9DD-4DFB-9F32-D1BDFEFDF72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5">
            <a:extLst>
              <a:ext uri="{FF2B5EF4-FFF2-40B4-BE49-F238E27FC236}">
                <a16:creationId xmlns:a16="http://schemas.microsoft.com/office/drawing/2014/main" id="{B3401BCA-6087-4468-A993-DA74239FA07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4" name="Bildplatzhalter 3"/>
          <p:cNvSpPr>
            <a:spLocks noGrp="1"/>
          </p:cNvSpPr>
          <p:nvPr>
            <p:ph type="pic" sz="quarter" idx="10"/>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4481396"/>
            <a:ext cx="11521845" cy="864000"/>
          </a:xfrm>
          <a:noFill/>
        </p:spPr>
        <p:txBody>
          <a:bodyPr rtlCol="0">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841310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539F84EF-53AC-47FF-A000-55107CE138A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539F84EF-53AC-47FF-A000-55107CE1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82A8787-5AF1-419A-91E2-3AB0F6205A3F}"/>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6DAABBFC-62BD-4562-8EB2-B525B8D09F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049650D8-E709-4DE0-8001-D589A96CA57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B91D3FDA-DCF7-4BA1-8C46-3437D18FAEAA}"/>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22AD72A3-0F2A-4E52-8A9C-03AA035193E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83A8D705-795D-48F3-A1CD-EF9320DD643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E0064693-E890-4ED1-9C98-190CC03B95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97A8749A-4C37-48F4-BBF5-D7E6CD13B6D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59774816-9D99-42B0-82E1-00688B377BC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113D56FB-8055-412C-99D7-70579CC5000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AF98D488-BAF1-4C2F-88B4-DC002241BBC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DA1CECCB-8361-4D87-929B-2E7825DCBFEE}"/>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2B1DC5F8-AC5A-417F-8AED-F2F56353EC9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11C6577D-BB55-48BB-8AEB-2132461C86B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96869AB9-8D96-400D-AC25-D477403FD66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2AFACF63-0EB1-418C-9884-4A019FE1731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F093D43D-91D9-4FD0-B780-ADBD4606E3F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a:extLst>
              <a:ext uri="{FF2B5EF4-FFF2-40B4-BE49-F238E27FC236}">
                <a16:creationId xmlns:a16="http://schemas.microsoft.com/office/drawing/2014/main" id="{300595C2-7E14-4F16-BCC9-2A76D4953C07}"/>
              </a:ext>
            </a:extLst>
          </p:cNvPr>
          <p:cNvSpPr>
            <a:spLocks noChangeArrowheads="1"/>
          </p:cNvSpPr>
          <p:nvPr/>
        </p:nvSpPr>
        <p:spPr bwMode="gray">
          <a:xfrm>
            <a:off x="0" y="692150"/>
            <a:ext cx="12192000" cy="541338"/>
          </a:xfrm>
          <a:custGeom>
            <a:avLst/>
            <a:gdLst>
              <a:gd name="T0" fmla="*/ 0 w 9901238"/>
              <a:gd name="T1" fmla="*/ 0 h 540000"/>
              <a:gd name="T2" fmla="*/ 1 w 9901238"/>
              <a:gd name="T3" fmla="*/ 0 h 540000"/>
              <a:gd name="T4" fmla="*/ 225423 w 9901238"/>
              <a:gd name="T5" fmla="*/ 0 h 540000"/>
              <a:gd name="T6" fmla="*/ 298776 w 9901238"/>
              <a:gd name="T7" fmla="*/ 0 h 540000"/>
              <a:gd name="T8" fmla="*/ 298776 w 9901238"/>
              <a:gd name="T9" fmla="*/ 301059 h 540000"/>
              <a:gd name="T10" fmla="*/ 225423 w 9901238"/>
              <a:gd name="T11" fmla="*/ 301059 h 540000"/>
              <a:gd name="T12" fmla="*/ 225423 w 9901238"/>
              <a:gd name="T13" fmla="*/ 602119 h 540000"/>
              <a:gd name="T14" fmla="*/ 0 w 9901238"/>
              <a:gd name="T15" fmla="*/ 602119 h 540000"/>
              <a:gd name="T16" fmla="*/ 0 w 9901238"/>
              <a:gd name="T17" fmla="*/ 0 h 54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01238" h="540000">
                <a:moveTo>
                  <a:pt x="0" y="0"/>
                </a:moveTo>
                <a:lnTo>
                  <a:pt x="1" y="0"/>
                </a:lnTo>
                <a:lnTo>
                  <a:pt x="7470356" y="0"/>
                </a:lnTo>
                <a:lnTo>
                  <a:pt x="9901238" y="0"/>
                </a:lnTo>
                <a:lnTo>
                  <a:pt x="9901238" y="270000"/>
                </a:lnTo>
                <a:lnTo>
                  <a:pt x="7470356" y="270000"/>
                </a:lnTo>
                <a:lnTo>
                  <a:pt x="7470356" y="540000"/>
                </a:lnTo>
                <a:lnTo>
                  <a:pt x="0" y="540000"/>
                </a:lnTo>
                <a:lnTo>
                  <a:pt x="0" y="0"/>
                </a:lnTo>
                <a:close/>
              </a:path>
            </a:pathLst>
          </a:cu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fr-FR" sz="1800"/>
          </a:p>
        </p:txBody>
      </p:sp>
      <p:sp>
        <p:nvSpPr>
          <p:cNvPr id="22" name="Text Box 5">
            <a:extLst>
              <a:ext uri="{FF2B5EF4-FFF2-40B4-BE49-F238E27FC236}">
                <a16:creationId xmlns:a16="http://schemas.microsoft.com/office/drawing/2014/main" id="{3B7E138B-744A-4755-8FC5-1F0A71D5B1B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76772"/>
            <a:ext cx="11521845" cy="864000"/>
          </a:xfrm>
          <a:noFill/>
        </p:spPr>
        <p:txBody>
          <a:bodyPr rtlCol="0">
            <a:noAutofit/>
          </a:bodyPr>
          <a:lstStyle>
            <a:lvl1pPr>
              <a:defRPr lang="de-DE" b="1" dirty="0">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40684434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33444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C941A5-55BD-4C3A-9FCA-95C72896759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AC941A5-55BD-4C3A-9FCA-95C728967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71ABA11-17F3-4CBB-B2E4-78A27C755E05}"/>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DC9E6CE9-0FA7-494D-916C-79DCB7033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D774CD85-C78D-4885-A6AE-F90DC82212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34AA0E3B-01D3-4E9F-BB8E-CCDE09C1AB5E}"/>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F86CFBD-EADB-4E23-AE85-5754FEE5433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DF9FC1B-BA32-4B1F-A7FB-675369C4789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5EDBAC6A-773A-42BE-906F-736B13926A6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582AEF4-7139-45F4-93BA-B94549CD4D6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F299889-7A67-4916-9F5B-1D226B499FCB}"/>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3D80E182-E46D-4127-876F-1483E080848B}"/>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E0EBB82-51AF-4227-90B7-AB59263C86D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29226E5-BC73-4D9E-843E-AD27D0A916E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AD3AD760-7090-4AE5-9A88-CD8CEA630BF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34893F7-5ED0-49B1-BFF5-08E53E841EE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EF84D10-1A5A-4DBB-872E-73FC7C12FCE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0754BE16-79FC-4617-B8B7-0A7DD4745E1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0520CE55-5B7E-4863-9EEF-E7B23B222A8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7">
            <a:extLst>
              <a:ext uri="{FF2B5EF4-FFF2-40B4-BE49-F238E27FC236}">
                <a16:creationId xmlns:a16="http://schemas.microsoft.com/office/drawing/2014/main" id="{045B4FEA-CE8A-4B50-BDA0-21652244C942}"/>
              </a:ext>
            </a:extLst>
          </p:cNvPr>
          <p:cNvGrpSpPr/>
          <p:nvPr userDrawn="1"/>
        </p:nvGrpSpPr>
        <p:grpSpPr bwMode="gray">
          <a:xfrm>
            <a:off x="0" y="4293096"/>
            <a:ext cx="12192000" cy="2160208"/>
            <a:chOff x="0" y="4293096"/>
            <a:chExt cx="9904413" cy="2160208"/>
          </a:xfrm>
          <a:solidFill>
            <a:schemeClr val="bg2"/>
          </a:solidFill>
        </p:grpSpPr>
        <p:sp>
          <p:nvSpPr>
            <p:cNvPr id="25" name="Rectangle 18">
              <a:extLst>
                <a:ext uri="{FF2B5EF4-FFF2-40B4-BE49-F238E27FC236}">
                  <a16:creationId xmlns:a16="http://schemas.microsoft.com/office/drawing/2014/main" id="{1AC39425-344D-4CB4-B69D-0E008B3F31BB}"/>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sp>
          <p:nvSpPr>
            <p:cNvPr id="26" name="Rectangle 18">
              <a:extLst>
                <a:ext uri="{FF2B5EF4-FFF2-40B4-BE49-F238E27FC236}">
                  <a16:creationId xmlns:a16="http://schemas.microsoft.com/office/drawing/2014/main" id="{2C34E937-B8D5-4B07-8D68-0577592C1C4E}"/>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grpSp>
      <p:pic>
        <p:nvPicPr>
          <p:cNvPr id="27" name="Picture 2" descr="K:\Schenker AG\03_Vorlagen\03_PowerPoint\kolaz.jpg">
            <a:extLst>
              <a:ext uri="{FF2B5EF4-FFF2-40B4-BE49-F238E27FC236}">
                <a16:creationId xmlns:a16="http://schemas.microsoft.com/office/drawing/2014/main" id="{14479A7C-C953-4056-BAA6-0371656A94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411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E82BE01E-ED8B-4BA0-AD50-930F81F1A49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endParaRPr lang="en-GB" dirty="0"/>
          </a:p>
        </p:txBody>
      </p:sp>
    </p:spTree>
    <p:extLst>
      <p:ext uri="{BB962C8B-B14F-4D97-AF65-F5344CB8AC3E}">
        <p14:creationId xmlns:p14="http://schemas.microsoft.com/office/powerpoint/2010/main" val="12217233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56AD524-7891-4684-AB10-E59D9B65BAF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056AD524-7891-4684-AB10-E59D9B65B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ED3C2558-7543-4326-9D95-D725D32F103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F0CD3AFB-A73E-48E3-AE84-AAF79164D669}"/>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F4A3FBB-877F-4169-9DBF-DFA38045FAD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7FC2FAE-0CBC-4C27-8F0A-326B163794E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1E4A320-2E8C-41B9-90AE-168A424EBE2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E04E6F1-2DBE-4E2E-87A2-5E8C8FD4F1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987B945-92B7-4B75-A3DF-03A8A23F88B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E9A8F80-22A7-4038-BC74-B323DBA73AC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C6E0B5D-184B-42D7-8B4A-AEC3F19F196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2D695246-BAE8-45F7-878A-577E4A79A9D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485C6FE2-0C72-4200-9862-93B9C0311EC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9D510FC-350D-4F8A-895E-378D8A47FC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68D98E8-D15A-4860-A773-5441747438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071572D7-E78E-4757-BD3B-D1D3DE59323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D28E5D97-FEDB-4B5F-927B-E5F58DC46E65}"/>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6581124-B27D-4200-8CCF-EC680A6A04C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039A59-385E-4B7B-8CB1-BC821608340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6BD7EDA6-E674-4EBD-B317-FC41CC50D80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BED511D8-C57F-4035-ADEE-295D8A85955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17821" t="55331" r="7207" b="4272"/>
          <a:stretch>
            <a:fillRect/>
          </a:stretch>
        </p:blipFill>
        <p:spPr bwMode="gray">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EAF3FB3C-AE9D-4EB6-A570-9EFE5AA8573A}"/>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FADCF9C3-AB39-4481-B6C3-BD21AAD04F56}"/>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931ACE7F-CEE7-482C-A284-4D56A66D690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7AF1E9A8-B7D4-40B0-94E3-3562BC88C3B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5003034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20AA2DE-BFCD-4614-BA9B-DBA9B7C72C8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420AA2DE-BFCD-4614-BA9B-DBA9B7C72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D2401329-6791-40D0-99D6-59ECFD468FA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51BD9F7B-23CA-496E-BB34-C1677C309600}"/>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B0DC648-6289-4BD7-823C-E77EABB1AD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BF9B185-96D9-4409-AF7D-B2F51452A8E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1205E003-1D5F-4883-9929-4C5E01E537D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68B2CD9D-D087-4563-8897-D46CE29C237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F1A3B170-0502-4B84-8A5E-EC4D1D0E8FC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CEBFF550-FB86-4AD8-8ECD-4C7540A34A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D950419-CA36-4008-994D-3398751AD1B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EDA5F7A-32B2-42C8-A887-221F11769D6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38E95BA-9E0C-4FEE-98B9-D79201940F2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4172D58F-2E88-4CEC-9B30-F5AD88A3BD9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61C37FD3-8FE6-4129-8412-3CC5AF2515E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F7FB7445-5FE5-4C13-8B75-4D120730024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31AD24A-C43E-4083-9CFF-704EDC88163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42400351-472C-4AEC-AD23-F8F76986FADE}"/>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55D2318-3104-4BFA-A18E-BFEC01A960B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A5299E1-27A0-4950-9212-3860736845A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2DD1187B-A1BD-4999-931F-56AB6EFE13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D96F2C8F-3E47-4AB6-AF92-95B6AC8BB9C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A85F7C0D-8CD8-4185-BD4B-ED26B233AD4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25A9277-C2B6-40DB-84A2-4B8F85DD4FB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2DF52DB-02A3-47B4-9A76-DBB8FCC5058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480038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50519FCB-D57D-46BA-B5E9-5E3135545071}"/>
              </a:ext>
            </a:extLst>
          </p:cNvPr>
          <p:cNvGraphicFramePr>
            <a:graphicFrameLocks noChangeAspect="1"/>
          </p:cNvGraphicFramePr>
          <p:nvPr userDrawn="1">
            <p:custDataLst>
              <p:tags r:id="rId1"/>
            </p:custDataLst>
            <p:extLst>
              <p:ext uri="{D42A27DB-BD31-4B8C-83A1-F6EECF244321}">
                <p14:modId xmlns:p14="http://schemas.microsoft.com/office/powerpoint/2010/main" val="414335511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50519FCB-D57D-46BA-B5E9-5E3135545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BF8EFFA3-B374-4D97-BC6C-6E4C942BDCF9}"/>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grpSp>
        <p:nvGrpSpPr>
          <p:cNvPr id="5" name="Gruppieren 9">
            <a:extLst>
              <a:ext uri="{FF2B5EF4-FFF2-40B4-BE49-F238E27FC236}">
                <a16:creationId xmlns:a16="http://schemas.microsoft.com/office/drawing/2014/main" id="{C99E9694-D569-404D-9E12-F69E714E42C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8EEBBC5-15EA-4FFD-9C72-B0B7128C36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3F95ACB5-1D1D-4F2F-9ED6-107AB27C687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E81D85-5032-4D7C-AFCA-F94446C86AF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8217C993-86F7-4030-B672-3E264C63846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A1733CE-F712-42F3-917A-E7AEBFF4A3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E54B63B-9DC5-4BF2-8BE3-22EE7990B7A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0138BEC-9B76-44F6-A66E-E03614D1C9D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3E4C91F-71EA-4471-AD0F-A5003066469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74D2FD81-E747-485B-A2B0-8F0358186813}"/>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41B11B85-1250-4625-A212-568F540044F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74237824-8828-4AC4-A243-EBEF1C209F1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B8CED6F-983E-4713-B5CA-DB870EDAFF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05C1E1D2-6703-4F1A-8085-33ECE32D6D5F}"/>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82547869-03BF-41E4-A477-190BAABE507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1E787FE0-38E5-479E-A4C3-9D3DA65F58E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8EEE31DD-6515-42EB-9D59-80797D3726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5CCDA25B-25E2-47A7-A257-99FADDFACAC7}"/>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3" name="Foliennummernplatzhalter 1">
            <a:extLst>
              <a:ext uri="{FF2B5EF4-FFF2-40B4-BE49-F238E27FC236}">
                <a16:creationId xmlns:a16="http://schemas.microsoft.com/office/drawing/2014/main" id="{997343A0-8832-443E-AB02-7209B976F0F6}"/>
              </a:ext>
            </a:extLst>
          </p:cNvPr>
          <p:cNvSpPr>
            <a:spLocks noGrp="1"/>
          </p:cNvSpPr>
          <p:nvPr>
            <p:ph type="sldNum" sz="quarter" idx="11"/>
          </p:nvPr>
        </p:nvSpPr>
        <p:spPr/>
        <p:txBody>
          <a:bodyPr/>
          <a:lstStyle>
            <a:lvl1pPr eaLnBrk="1" hangingPunct="1">
              <a:defRPr/>
            </a:lvl1pPr>
          </a:lstStyle>
          <a:p>
            <a:pPr>
              <a:defRPr/>
            </a:pPr>
            <a:fld id="{0E82127C-3CDC-4527-9657-ED50475980F6}" type="slidenum">
              <a:rPr lang="en-GB"/>
              <a:pPr>
                <a:defRPr/>
              </a:pPr>
              <a:t>‹N°›</a:t>
            </a:fld>
            <a:endParaRPr lang="en-GB" dirty="0"/>
          </a:p>
        </p:txBody>
      </p:sp>
    </p:spTree>
    <p:extLst>
      <p:ext uri="{BB962C8B-B14F-4D97-AF65-F5344CB8AC3E}">
        <p14:creationId xmlns:p14="http://schemas.microsoft.com/office/powerpoint/2010/main" val="20938429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AF77967-0E37-478A-ACEB-1D2C9F7EB07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CAF77967-0E37-478A-ACEB-1D2C9F7EB0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A7BDAD0-BEA1-4DE6-BB1E-066141F2D32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2082D090-30EE-48B9-A98B-33FB04CF1A9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2CC2D2AA-4849-4DD6-B033-DCCC1A86F3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CC9CB108-6298-4B2D-9E5D-7009D14EDAF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6E7FA6-7750-4410-A208-E14CF7BEA50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9DB1964-1BD4-4DE2-81E8-239F9E0D0DB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22AB3E58-0C8C-457B-9AF0-28199DF05DA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7770676B-4FB3-43A4-8C42-0D683D4485D7}"/>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7CFCC257-3B40-454B-A025-D317141957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39DD091-C06E-4B2A-AD3B-333613E5819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7BBB40A-0343-432A-8395-AA9EBAAD01B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F1601DF8-8EF0-4BF7-B9F0-5E8B678C729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1231829-D02A-4BEF-8ADD-8BFA3ABDD67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2A8EEF48-C3D0-47C3-9D28-019D712F3CF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F7D15F2-13CE-4BE1-A57F-1B24A4843B51}"/>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C50E2A5-2FDC-4D99-A407-1E43C4B93C99}"/>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5668C215-209F-404F-AE08-94EC5A28407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82B447DD-F8CA-435E-8F4E-1FCD971C93B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3CF72A90-C2B9-42CB-B5A3-1BD1126240E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433091FD-8213-4C8E-847B-D2C813B5ADF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110770B5-DD2D-4C0B-ADCE-0A63949C6F7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306B901C-43BD-4B6E-BE91-D6A1DE35917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395D1C5E-E736-4895-A151-B47D8FFF9C3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8318684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09E246D-C20C-4906-B3ED-707A3A72F5E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E09E246D-C20C-4906-B3ED-707A3A72F5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CC438533-B9F8-4ED0-98A9-85CA75EB6F4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0D8A140C-5C8B-4F67-B398-4979648565A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EEE99AC6-C5C7-48BA-B364-D27DC2F6690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47170E3-C617-4EE8-BD20-40B59CC216D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C894CF1F-E65C-493D-98C9-DAAD216E596F}"/>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199D3B1-011A-43A2-8351-0A33FA7F3E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03D9719B-AE23-4D82-8B70-950432A4C00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F5C95FB5-EC2A-4FB0-B46E-C4F1E6F8499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330B1E12-EC49-418F-9963-170F2DCA3DE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C6558685-ED9D-468F-99F8-449E928237D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1CC30844-DFB9-4D06-B25C-59EC05493C08}"/>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86B0F9D-8489-4D7B-8503-197ED230A9B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EFD903F0-2715-499B-805B-046CAAA3846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2120BE7-5685-4EE9-B325-1AB32CDC503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CEC405C-22FF-4D54-9CD9-873321525F26}"/>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3D58B362-7F7E-4980-8EE4-7B40D69C123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85A8F97-CA81-48EC-9F30-05B01158E40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ACF0D6D-F16B-4F15-97CE-B72C65B517B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E2213F1D-6894-49D7-880C-C365579B58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F2796A3F-6DEC-4944-B3BE-02665E8556C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B2A4EE4B-1B8F-49EE-AA99-BD579F1F727A}"/>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027AB29-97F2-4EFA-A347-7DE7672A9745}"/>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3A902FA-6211-4A8C-8339-DDE902F5C4D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9114977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CA12FD6-9989-48D3-BDC8-D31DCCBD562E}"/>
              </a:ext>
            </a:extLst>
          </p:cNvPr>
          <p:cNvPicPr>
            <a:picLocks noChangeAspect="1"/>
          </p:cNvPicPr>
          <p:nvPr userDrawn="1"/>
        </p:nvPicPr>
        <p:blipFill>
          <a:blip r:embed="rId2">
            <a:extLst>
              <a:ext uri="{28A0092B-C50C-407E-A947-70E740481C1C}">
                <a14:useLocalDpi xmlns:a14="http://schemas.microsoft.com/office/drawing/2010/main" val="0"/>
              </a:ext>
            </a:extLst>
          </a:blip>
          <a:srcRect l="18521" r="1573"/>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BE66B53D-A1DF-42F3-A1E9-48EAFEFF80E8}"/>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60E97914-A9AD-4738-83FC-7DF1C98EAA1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C2B62B96-87AC-4FE6-91CA-7E1B9CD6E512}"/>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1B44EA73-E061-4F90-8AE8-7AA87F43F2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3A954773-B502-45E1-848D-85CACD3F7C26}"/>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8595554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8ECA40-BC91-4562-BE35-65AFB2816795}"/>
              </a:ext>
            </a:extLst>
          </p:cNvPr>
          <p:cNvPicPr>
            <a:picLocks noChangeAspect="1"/>
          </p:cNvPicPr>
          <p:nvPr userDrawn="1"/>
        </p:nvPicPr>
        <p:blipFill>
          <a:blip r:embed="rId2">
            <a:extLst>
              <a:ext uri="{28A0092B-C50C-407E-A947-70E740481C1C}">
                <a14:useLocalDpi xmlns:a14="http://schemas.microsoft.com/office/drawing/2010/main" val="0"/>
              </a:ext>
            </a:extLst>
          </a:blip>
          <a:srcRect l="3400" t="37711" r="20552" b="22360"/>
          <a:stretch>
            <a:fillRect/>
          </a:stretch>
        </p:blipFill>
        <p:spPr bwMode="gray">
          <a:xfrm>
            <a:off x="-8466" y="693738"/>
            <a:ext cx="12189884"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17949B60-64EA-471C-B5E2-C48D41EE38D5}"/>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01E3598B-FDBF-4406-8FEA-3A041BC0C764}"/>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E104481D-950B-4CC2-862F-ABA091F5376D}"/>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7C3A6B51-8826-4466-B08C-1CA1CF816DD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A2B9517C-A3F9-4D80-9115-B6348238241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8130618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11277BF-FBFC-4D74-83AD-0B94513170D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611277BF-FBFC-4D74-83AD-0B9451317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B6110E94-F047-412A-A876-72B333DFAD0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5A2C1B5-3CA4-4A2C-B6BF-8358A80C506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465C9AB-8958-45E0-80D6-EBD2ABB7959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E7E051-9153-4836-8E6A-D307D0FC098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D603B90-71C8-42D5-993B-3274351050E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3A112F5C-B7D4-4997-870B-FE71001A03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D1DB9E5-01FC-46CF-A80C-67B32C5DC1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A835EAC-D7BA-4DAB-9F99-8EE4EE59D6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8583391C-C178-41BB-9E20-0A28D0ED55A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54AF82A3-EE3F-4D4D-AB3E-004179A715B2}"/>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51F3945-4F84-4DFB-AE85-26E10360AE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955B86F5-C424-436D-BA12-BCC364CF964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9D19DFA2-AEBD-4446-A5CE-E6998959103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C9364CC-0CB8-4525-848E-60A8C0B0BFA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337C3DD-CC48-40B8-A422-99260DD6443B}"/>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97C676-DEAC-43F5-8E8E-81CF98DC83D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042000F-018C-47B0-AA99-C8F281B3698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6">
            <a:extLst>
              <a:ext uri="{FF2B5EF4-FFF2-40B4-BE49-F238E27FC236}">
                <a16:creationId xmlns:a16="http://schemas.microsoft.com/office/drawing/2014/main" id="{9ED4F56C-5A98-4139-8B5D-E5E0950223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34" y="692150"/>
            <a:ext cx="1218353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B78465E4-4201-4AB4-B831-29A189FBAA9F}"/>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C37773B5-7076-44C3-BD47-117A1C0D8E7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BC01CE09-6250-4CDD-8ED7-C69E1641A238}"/>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1D707D75-3C22-4D87-B2B5-54ED9BF94E9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7383901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5AE2129-8897-4087-9AA8-2D837AFB036A}"/>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95AE2129-8897-4087-9AA8-2D837AFB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707575F9-E727-4D7F-8902-3BD2A9F286FB}"/>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5D9BB33-4910-4C54-A6D4-05A4D750153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474BFE05-563C-4C76-90F9-8862039A8A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EBC970F-874D-4F21-8361-88FA9DB0D40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E191CC5E-0900-433D-8DAA-788837A3581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6EF9C922-D950-4240-9A4E-065AC66A682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6DC2FC33-63D4-4E61-9E7D-5E8841EAB16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AFB942FB-971F-4E52-A6C1-19FACCDAD7E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D29DC5C-703B-4745-B283-F2C98072285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14AD728-F5DB-4BDF-BB03-FAAFFA91D07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9D3C26FC-AD9A-4DC1-9F38-6FAE75FCFF9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5141E83-BCB2-4FC2-AF24-EE003120F10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088B812-0B74-4565-82F6-3776E090485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010CE48-5209-4FDB-9B1B-CF667B3348C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D68B5CB-B13C-423A-8E30-BCCD509D236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A1734DD-E7FE-4BE9-B110-058ADE085EA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B254DF4-027F-4326-AD4C-041C1CF79CF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3">
            <a:extLst>
              <a:ext uri="{FF2B5EF4-FFF2-40B4-BE49-F238E27FC236}">
                <a16:creationId xmlns:a16="http://schemas.microsoft.com/office/drawing/2014/main" id="{A2CD4A0E-6880-4CCF-908D-3A6B21F0801F}"/>
              </a:ext>
            </a:extLst>
          </p:cNvPr>
          <p:cNvPicPr>
            <a:picLocks noChangeAspect="1"/>
          </p:cNvPicPr>
          <p:nvPr userDrawn="1"/>
        </p:nvPicPr>
        <p:blipFill>
          <a:blip r:embed="rId7">
            <a:extLst>
              <a:ext uri="{28A0092B-C50C-407E-A947-70E740481C1C}">
                <a14:useLocalDpi xmlns:a14="http://schemas.microsoft.com/office/drawing/2010/main" val="0"/>
              </a:ext>
            </a:extLst>
          </a:blip>
          <a:srcRect l="157" t="26622" r="214" b="27747"/>
          <a:stretch>
            <a:fillRect/>
          </a:stretch>
        </p:blipFill>
        <p:spPr bwMode="auto">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A6BBEEFD-A795-4218-8120-97CD06090F70}"/>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E1235C1A-B2F5-48CF-A383-576AEEF30CD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CF5A3FF-FCB2-465E-93A3-8560284A4746}"/>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1D3E8D9-3AB7-43D3-A5DF-3E911ADE6B52}"/>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3967389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B4EA0E-4B1B-407C-8717-8DF63014DFB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4B4EA0E-4B1B-407C-8717-8DF63014D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560FD15-C7BD-4B1F-BEC5-7783E1EED5A2}"/>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DF1D749-312C-471E-9D0B-976DC29530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5855BA8-4177-4481-A27E-28C128A4C30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5F913EAB-5F5E-4FEC-95FA-D9E12D8F20C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70669389-DEB0-4A8B-AC3F-37C1FF9699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56064794-6013-4414-9262-9D66EC4BF52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0190AD0-9387-42C1-927D-8A945478941E}"/>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3F4AA64-8896-4B1D-92C3-A0304B2ABAF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F99F410-F7F5-4708-BB49-5E64DA83271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9199DFA-8603-4C39-AA36-C750B43C3A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37B4EFE9-6AF3-46E3-9E9D-93781262E9A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405713BE-744D-4AB4-81C9-E9C26756638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BC204128-A9D8-4E06-9847-33691B95541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0C549C0-8269-45AE-A178-6BFB772115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C3D215A-3391-4E84-9404-EE79BFD2D11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3D2ADDE-2241-4E74-A8CC-3023863691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A513AFE-1CEB-4AB1-9EAA-1968E03FB29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4">
            <a:extLst>
              <a:ext uri="{FF2B5EF4-FFF2-40B4-BE49-F238E27FC236}">
                <a16:creationId xmlns:a16="http://schemas.microsoft.com/office/drawing/2014/main" id="{708A2313-C69B-43DF-ABE9-CE613BF2F8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35165064-6DE1-47DC-8289-62735021813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094A3339-6B78-4AA3-BC99-0DA3ABFDE53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EA66634-6518-4791-89B8-199AAEB7DA5A}"/>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82E7E91-DCBB-4752-85B6-F948C1A2F62C}"/>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8601735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DE3C244A-B6A8-4077-B182-557B36EB9CD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DE3C244A-B6A8-4077-B182-557B36EB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B4BF824F-980D-45AE-9407-2840B9866F84}"/>
              </a:ext>
            </a:extLst>
          </p:cNvPr>
          <p:cNvGrpSpPr>
            <a:grpSpLocks/>
          </p:cNvGrpSpPr>
          <p:nvPr/>
        </p:nvGrpSpPr>
        <p:grpSpPr bwMode="auto">
          <a:xfrm>
            <a:off x="6007100" y="-171450"/>
            <a:ext cx="177800" cy="71437"/>
            <a:chOff x="4880198" y="-171400"/>
            <a:chExt cx="144016" cy="72008"/>
          </a:xfrm>
        </p:grpSpPr>
        <p:cxnSp>
          <p:nvCxnSpPr>
            <p:cNvPr id="9" name="Gerade Verbindung 5">
              <a:extLst>
                <a:ext uri="{FF2B5EF4-FFF2-40B4-BE49-F238E27FC236}">
                  <a16:creationId xmlns:a16="http://schemas.microsoft.com/office/drawing/2014/main" id="{A4254DAD-55F2-42CB-A323-ECBF52E0D94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ADEB7A0F-F538-4B7A-BD14-428EAF4A4C6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260FC608-1DEB-43D3-9BA6-75E40B556264}"/>
              </a:ext>
            </a:extLst>
          </p:cNvPr>
          <p:cNvGrpSpPr>
            <a:grpSpLocks/>
          </p:cNvGrpSpPr>
          <p:nvPr/>
        </p:nvGrpSpPr>
        <p:grpSpPr bwMode="auto">
          <a:xfrm>
            <a:off x="8932333" y="-171450"/>
            <a:ext cx="177800" cy="71437"/>
            <a:chOff x="4880198" y="-171400"/>
            <a:chExt cx="144016" cy="72008"/>
          </a:xfrm>
        </p:grpSpPr>
        <p:cxnSp>
          <p:nvCxnSpPr>
            <p:cNvPr id="13" name="Gerade Verbindung 29">
              <a:extLst>
                <a:ext uri="{FF2B5EF4-FFF2-40B4-BE49-F238E27FC236}">
                  <a16:creationId xmlns:a16="http://schemas.microsoft.com/office/drawing/2014/main" id="{62D297E5-0098-43DE-91E4-C35F1329E63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F292BA1B-BDCB-49D1-8255-094C61336B3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23E29DB9-56E8-437E-A330-53EFE7300D4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30650CB8-496E-43FE-BA05-BA53582F2E2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54442769-34CE-4012-A5B8-5D7ACA42B40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A0C15D2C-252C-4F7F-A5EB-0985A370ACAA}"/>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5ED6B14B-F8BF-4848-9E1F-CFB9760E083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FC5B898B-F900-453E-BE1F-5499830E934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80019C22-63CB-458F-9CF8-C95CEEB684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3AD4CF50-8B7B-4344-93F3-8DB2EF833EB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682DA3CB-DBDA-42BF-A094-723AEA0286E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F0C305C6-A3E1-447E-B06A-D3B33DD1221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1778B2A9-CEB0-4453-8BFC-A89294B5951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7">
            <a:extLst>
              <a:ext uri="{FF2B5EF4-FFF2-40B4-BE49-F238E27FC236}">
                <a16:creationId xmlns:a16="http://schemas.microsoft.com/office/drawing/2014/main" id="{144E6D95-43AF-471E-ABE0-4E0BC2A30C54}"/>
              </a:ext>
            </a:extLst>
          </p:cNvPr>
          <p:cNvGrpSpPr/>
          <p:nvPr userDrawn="1"/>
        </p:nvGrpSpPr>
        <p:grpSpPr bwMode="gray">
          <a:xfrm>
            <a:off x="0" y="4293096"/>
            <a:ext cx="12192000" cy="2160208"/>
            <a:chOff x="0" y="4293096"/>
            <a:chExt cx="9904413" cy="2160208"/>
          </a:xfrm>
          <a:solidFill>
            <a:schemeClr val="bg2"/>
          </a:solidFill>
        </p:grpSpPr>
        <p:sp>
          <p:nvSpPr>
            <p:cNvPr id="27" name="Rectangle 18">
              <a:extLst>
                <a:ext uri="{FF2B5EF4-FFF2-40B4-BE49-F238E27FC236}">
                  <a16:creationId xmlns:a16="http://schemas.microsoft.com/office/drawing/2014/main" id="{82AC6DE6-0264-47A4-B09C-DDFB776BA54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606487B4-89AD-40D5-887C-1B691E3BF3D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B954E499-B255-44EA-B8BC-CA9D0653418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7" name="Bildplatzhalter 10"/>
          <p:cNvSpPr>
            <a:spLocks noGrp="1"/>
          </p:cNvSpPr>
          <p:nvPr>
            <p:ph type="pic" sz="quarter" idx="12"/>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3773240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46A76EEA-CC3F-4692-924E-216FA54DAE9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46A76EEA-CC3F-4692-924E-216FA54D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99F8F161-9432-427C-B9C7-F7E85E5298C0}"/>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20615BF-48FF-4E44-B5EA-6FAF0548859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4EB11636-848E-4972-AC28-92DF37DCB50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E6DC6462-823A-497D-8C7C-CD23F74B1EF8}"/>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AD89F8EB-3F47-4A24-9134-B35961194F6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BD391023-9B5C-499C-99D2-10C5730014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39543646-6FC2-4AF6-83F1-D17E37BAF14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725919AB-BDB6-4D60-A39F-185690AE8A3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1BE43495-8C7F-4B56-AA14-CF2CF793ED1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308650DE-99D8-47BF-98C8-2EACF5C06C5E}"/>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F3E1ED1A-5C98-4A0D-9CED-2844FE2CEB1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90B7C54D-94C8-4563-8AB0-51731E9FCC9B}"/>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72ECC4BE-7253-4A29-9DBD-E5B2D0D76E0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AD5C9385-E231-4DA6-A361-4AAFBC3F64A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E68664DD-DEBD-4599-91F3-0F63661E565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C1E9A29C-5819-4790-91D4-904B953CFD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B4E55048-831F-499C-8B99-1C856B4263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15">
            <a:extLst>
              <a:ext uri="{FF2B5EF4-FFF2-40B4-BE49-F238E27FC236}">
                <a16:creationId xmlns:a16="http://schemas.microsoft.com/office/drawing/2014/main" id="{3F23E421-B33A-44AF-9CE5-D1A2AAFC8CC0}"/>
              </a:ext>
            </a:extLst>
          </p:cNvPr>
          <p:cNvGrpSpPr/>
          <p:nvPr userDrawn="1"/>
        </p:nvGrpSpPr>
        <p:grpSpPr bwMode="gray">
          <a:xfrm>
            <a:off x="0" y="3212475"/>
            <a:ext cx="12192000" cy="540000"/>
            <a:chOff x="0" y="4653170"/>
            <a:chExt cx="9901238" cy="540000"/>
          </a:xfrm>
          <a:solidFill>
            <a:schemeClr val="bg2"/>
          </a:solidFill>
        </p:grpSpPr>
        <p:sp>
          <p:nvSpPr>
            <p:cNvPr id="27" name="Rectangle 18">
              <a:extLst>
                <a:ext uri="{FF2B5EF4-FFF2-40B4-BE49-F238E27FC236}">
                  <a16:creationId xmlns:a16="http://schemas.microsoft.com/office/drawing/2014/main" id="{BCEAC3B5-86BF-41E4-98E2-FD251B1737FE}"/>
                </a:ext>
              </a:extLst>
            </p:cNvPr>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17B3475E-E59A-42F7-A890-5C549D63C956}"/>
                </a:ext>
              </a:extLst>
            </p:cNvPr>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ADDAFCEF-EDCA-48E2-A47F-F221C736172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3933070"/>
            <a:ext cx="11521721" cy="864120"/>
          </a:xfrm>
        </p:spPr>
        <p:txBody>
          <a:bodyPr anchor="b"/>
          <a:lstStyle>
            <a:lvl1pPr>
              <a:defRPr b="1">
                <a:solidFill>
                  <a:schemeClr val="tx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4797190"/>
            <a:ext cx="11521721" cy="504070"/>
          </a:xfrm>
        </p:spPr>
        <p:txBody>
          <a:bodyPr/>
          <a:lstStyle>
            <a:lvl1pPr marL="0" indent="0" algn="l">
              <a:buFont typeface="Arial" panose="020B0604020202020204" pitchFamily="34" charset="0"/>
              <a:buNone/>
              <a:defRPr sz="2400">
                <a:solidFill>
                  <a:schemeClr val="tx1"/>
                </a:solidFill>
                <a:latin typeface="+mn-lt"/>
              </a:defRPr>
            </a:lvl1pPr>
            <a:lvl2pPr marL="0" indent="0" algn="l">
              <a:buFont typeface="Arial" panose="020B0604020202020204" pitchFamily="34" charset="0"/>
              <a:buNone/>
              <a:defRPr sz="2400">
                <a:solidFill>
                  <a:schemeClr val="tx1"/>
                </a:solidFill>
              </a:defRPr>
            </a:lvl2pPr>
            <a:lvl3pPr marL="0" indent="0" algn="l">
              <a:buFont typeface="Arial" panose="020B0604020202020204" pitchFamily="34" charset="0"/>
              <a:buNone/>
              <a:defRPr sz="2400">
                <a:solidFill>
                  <a:schemeClr val="tx1"/>
                </a:solidFill>
              </a:defRPr>
            </a:lvl3pPr>
            <a:lvl4pPr marL="0" indent="0" algn="l">
              <a:buFont typeface="Arial" panose="020B0604020202020204" pitchFamily="34" charset="0"/>
              <a:buNone/>
              <a:defRPr sz="2400">
                <a:solidFill>
                  <a:schemeClr val="tx1"/>
                </a:solidFill>
              </a:defRPr>
            </a:lvl4pPr>
            <a:lvl5pPr marL="0" indent="0" algn="l">
              <a:buFont typeface="Arial" panose="020B0604020202020204" pitchFamily="34" charset="0"/>
              <a:buNone/>
              <a:defRPr sz="2400">
                <a:solidFill>
                  <a:schemeClr val="tx1"/>
                </a:solidFill>
              </a:defRPr>
            </a:lvl5pPr>
            <a:lvl6pPr marL="0" indent="0" algn="l">
              <a:buFont typeface="Arial" panose="020B0604020202020204" pitchFamily="34" charset="0"/>
              <a:buNone/>
              <a:defRPr sz="2400">
                <a:solidFill>
                  <a:schemeClr val="tx1"/>
                </a:solidFill>
              </a:defRPr>
            </a:lvl6pPr>
            <a:lvl7pPr marL="0" indent="0" algn="l">
              <a:buFont typeface="Arial" panose="020B0604020202020204" pitchFamily="34" charset="0"/>
              <a:buNone/>
              <a:defRPr sz="2400">
                <a:solidFill>
                  <a:schemeClr val="tx1"/>
                </a:solidFill>
              </a:defRPr>
            </a:lvl7pPr>
            <a:lvl8pPr marL="0" indent="0" algn="l">
              <a:buFont typeface="Arial" panose="020B0604020202020204" pitchFamily="34" charset="0"/>
              <a:buNone/>
              <a:defRPr sz="2400">
                <a:solidFill>
                  <a:schemeClr val="tx1"/>
                </a:solidFill>
              </a:defRPr>
            </a:lvl8pPr>
            <a:lvl9pPr marL="0" indent="0" algn="l">
              <a:buFont typeface="Arial" panose="020B0604020202020204" pitchFamily="34" charset="0"/>
              <a:buNone/>
              <a:defRPr sz="2400">
                <a:solidFill>
                  <a:schemeClr val="tx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
        <p:nvSpPr>
          <p:cNvPr id="13" name="Bildplatzhalter 10"/>
          <p:cNvSpPr>
            <a:spLocks noGrp="1"/>
          </p:cNvSpPr>
          <p:nvPr>
            <p:ph type="pic" sz="quarter" idx="12"/>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6335949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760E4B85-7CCF-43D1-8A88-F5C8CF3A358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760E4B85-7CCF-43D1-8A88-F5C8CF3A3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B6E78241-6589-4362-BCDE-2CBF9B808CA4}"/>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9840728F-A464-4851-B416-67955A1E165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B29E97C2-7C31-4921-AE1E-F1A919A77AA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ECA136B4-FC99-45C0-B67E-C826C317E6EB}"/>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15E7D3E1-B893-4A11-ACF5-13F411C7AC8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14877C3A-5EC6-4C48-A918-EF03B4312DE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4E72F20-8C48-4504-9BE1-E9A52E8A4EA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8912D26B-0ACC-4753-A18A-AE202F7B142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05A5ECB2-F746-4AB6-B949-5826495FC16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DE169518-AC19-4C8C-91FB-D6841BA0247A}"/>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893726C8-26F3-4559-B493-0D64DC6BCB2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E26E1AE7-73A9-453F-BF1E-C58F7358DF4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A8108BEC-BB34-4DF5-AE59-1A53F168299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1452DE53-C7D1-47C1-ABC0-23CA99E13E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ECD0C3AD-D44C-477D-B893-C1D87D0255D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31F5C40E-852D-4218-A952-1A152FB998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0CC0DAC8-6F4E-4EFD-B03C-33EA338F4D5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bwMode="gray">
          <a:xfrm>
            <a:off x="335718" y="1555900"/>
            <a:ext cx="11521845" cy="4897437"/>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 name="Titel 1"/>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75CC8221-7BF7-4DE2-BE5F-3B0740E94F38}"/>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7BA3D5F0-8728-4F47-9235-A9FFAFB87771}"/>
              </a:ext>
            </a:extLst>
          </p:cNvPr>
          <p:cNvSpPr>
            <a:spLocks noGrp="1"/>
          </p:cNvSpPr>
          <p:nvPr>
            <p:ph type="sldNum" sz="quarter" idx="11"/>
          </p:nvPr>
        </p:nvSpPr>
        <p:spPr/>
        <p:txBody>
          <a:bodyPr/>
          <a:lstStyle>
            <a:lvl1pPr eaLnBrk="1" hangingPunct="1">
              <a:defRPr/>
            </a:lvl1pPr>
          </a:lstStyle>
          <a:p>
            <a:pPr>
              <a:defRPr/>
            </a:pPr>
            <a:fld id="{718A2DC8-CFB0-4E71-A40D-7DBCB61A6BB6}" type="slidenum">
              <a:rPr lang="en-GB"/>
              <a:pPr>
                <a:defRPr/>
              </a:pPr>
              <a:t>‹N°›</a:t>
            </a:fld>
            <a:endParaRPr lang="en-GB"/>
          </a:p>
        </p:txBody>
      </p:sp>
    </p:spTree>
    <p:extLst>
      <p:ext uri="{BB962C8B-B14F-4D97-AF65-F5344CB8AC3E}">
        <p14:creationId xmlns:p14="http://schemas.microsoft.com/office/powerpoint/2010/main" val="3541619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FBF34CA-B317-4330-B035-74F88187DFC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4FBF34CA-B317-4330-B035-74F88187D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916B330E-4306-4E8E-A714-1188359E811F}"/>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408E2E2-05F1-404C-9AE5-07E606434F7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370F065-EE13-488D-B474-335F0064E5A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82AA54AD-4A24-4BB4-A955-F76222D83E3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BC8BDA0-3AE8-42A5-8AD0-5C1A60642C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02C9316-4958-4A3C-9087-EDDA40EBF19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056A0F7D-1FA3-4689-816B-C5A1574A7B0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DF1AF3D8-0EAB-4434-9CC1-28372F18341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9D66936-5077-4AA8-8528-C7E78B107E4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964D7D02-481C-4706-81BE-EB2F6EE44222}"/>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C195394D-EA11-44B9-8093-4421914BDE1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BED9BF1-587D-4A62-A331-581400D1142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CBB91464-E7E2-4DF2-B6E9-1D2F5FA3EB2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743AB052-FA20-4FBF-B51A-A8CB0BC2C21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640CD9FA-1B5B-409B-AFE2-1B79D7EF773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49F69B53-D25E-472D-A427-2F2A4868D34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B58D9DA9-C364-4F80-B67D-1FB66202BB1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Objekt 1" hidden="1">
            <a:extLst>
              <a:ext uri="{FF2B5EF4-FFF2-40B4-BE49-F238E27FC236}">
                <a16:creationId xmlns:a16="http://schemas.microsoft.com/office/drawing/2014/main" id="{BE0CAC18-92C6-44CF-9EFD-DC6D687F699D}"/>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3" name="Objekt 1" hidden="1">
                        <a:extLst>
                          <a:ext uri="{FF2B5EF4-FFF2-40B4-BE49-F238E27FC236}">
                            <a16:creationId xmlns:a16="http://schemas.microsoft.com/office/drawing/2014/main" id="{BE0CAC18-92C6-44CF-9EFD-DC6D687F69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hteck 7">
            <a:extLst>
              <a:ext uri="{FF2B5EF4-FFF2-40B4-BE49-F238E27FC236}">
                <a16:creationId xmlns:a16="http://schemas.microsoft.com/office/drawing/2014/main" id="{F14EB4A4-C332-400C-8CD7-4CB810E8DEF2}"/>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idx="1"/>
          </p:nvPr>
        </p:nvSpPr>
        <p:spPr bwMode="gray">
          <a:xfrm>
            <a:off x="335718" y="1771563"/>
            <a:ext cx="11521845" cy="4536000"/>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5" name="Rectangle 18">
            <a:extLst>
              <a:ext uri="{FF2B5EF4-FFF2-40B4-BE49-F238E27FC236}">
                <a16:creationId xmlns:a16="http://schemas.microsoft.com/office/drawing/2014/main" id="{833DB3A3-9E49-4768-AB3E-14A9017D982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F7F0081E-5F65-4903-83C6-AF30D96883BF}"/>
              </a:ext>
            </a:extLst>
          </p:cNvPr>
          <p:cNvSpPr>
            <a:spLocks noGrp="1"/>
          </p:cNvSpPr>
          <p:nvPr>
            <p:ph type="sldNum" sz="quarter" idx="11"/>
          </p:nvPr>
        </p:nvSpPr>
        <p:spPr/>
        <p:txBody>
          <a:bodyPr/>
          <a:lstStyle>
            <a:lvl1pPr eaLnBrk="1" hangingPunct="1">
              <a:defRPr/>
            </a:lvl1pPr>
          </a:lstStyle>
          <a:p>
            <a:pPr>
              <a:defRPr/>
            </a:pPr>
            <a:fld id="{DA1F28F6-E3E3-4105-833C-4D9C0AFFE96A}" type="slidenum">
              <a:rPr lang="en-GB"/>
              <a:pPr>
                <a:defRPr/>
              </a:pPr>
              <a:t>‹N°›</a:t>
            </a:fld>
            <a:endParaRPr lang="en-GB" dirty="0"/>
          </a:p>
        </p:txBody>
      </p:sp>
    </p:spTree>
    <p:extLst>
      <p:ext uri="{BB962C8B-B14F-4D97-AF65-F5344CB8AC3E}">
        <p14:creationId xmlns:p14="http://schemas.microsoft.com/office/powerpoint/2010/main" val="27615578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41DEBE9-1EA4-46E1-AEE9-694D022B1D1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41DEBE9-1EA4-46E1-AEE9-694D022B1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27B194EF-C3BC-473C-97BC-04DEBAA6364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553F2782-F130-4E97-A15E-957ED2F5D2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7E33FFAB-6D35-4501-BE12-225B42BDB1C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5EA4C7C3-7B40-4108-9A89-FDA76EC7020E}"/>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FB0AEAF5-344C-4BB4-A7FE-00C47651E9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A2A07A85-8CF8-4131-8385-9CDC07EFEB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6864430-40FB-4216-BFF5-634632AC20C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59900CD-77A3-4082-9E7B-CFCB87978E7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49C03DC6-AD24-47A5-868A-08E0186457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74E8B9E2-B519-4C5B-B72F-55BD5AC301D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9FC317F-C71F-4E7F-8F08-3CCFA2B7EB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A751276-65DF-4AEB-B887-C66D6164B93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6B183356-C9AF-4E29-A479-48F0263C059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87CB9E3-D6CD-458F-AC32-D01677C9269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174AB71-79CD-4F34-92C0-62466D4BF43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C666C94-D8DD-494C-95E4-8EA853C63F7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7C045B12-5578-4A6B-AA3C-113776B603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4" name="Rectangle 18">
            <a:extLst>
              <a:ext uri="{FF2B5EF4-FFF2-40B4-BE49-F238E27FC236}">
                <a16:creationId xmlns:a16="http://schemas.microsoft.com/office/drawing/2014/main" id="{5EE37D32-FAFC-4A12-B196-7AAEAFD9411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5" name="Foliennummernplatzhalter 1">
            <a:extLst>
              <a:ext uri="{FF2B5EF4-FFF2-40B4-BE49-F238E27FC236}">
                <a16:creationId xmlns:a16="http://schemas.microsoft.com/office/drawing/2014/main" id="{11F22558-DC3F-421E-991E-182764AED55A}"/>
              </a:ext>
            </a:extLst>
          </p:cNvPr>
          <p:cNvSpPr>
            <a:spLocks noGrp="1"/>
          </p:cNvSpPr>
          <p:nvPr>
            <p:ph type="sldNum" sz="quarter" idx="11"/>
          </p:nvPr>
        </p:nvSpPr>
        <p:spPr/>
        <p:txBody>
          <a:bodyPr/>
          <a:lstStyle>
            <a:lvl1pPr eaLnBrk="1" hangingPunct="1">
              <a:defRPr/>
            </a:lvl1pPr>
          </a:lstStyle>
          <a:p>
            <a:pPr>
              <a:defRPr/>
            </a:pPr>
            <a:fld id="{37531F23-748B-45AD-8BA1-97DC0E19BB5E}" type="slidenum">
              <a:rPr lang="en-GB"/>
              <a:pPr>
                <a:defRPr/>
              </a:pPr>
              <a:t>‹N°›</a:t>
            </a:fld>
            <a:endParaRPr lang="en-GB"/>
          </a:p>
        </p:txBody>
      </p:sp>
    </p:spTree>
    <p:extLst>
      <p:ext uri="{BB962C8B-B14F-4D97-AF65-F5344CB8AC3E}">
        <p14:creationId xmlns:p14="http://schemas.microsoft.com/office/powerpoint/2010/main" val="42252535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F6F9DE1F-161A-4AB0-B65F-74227C5FAC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F6F9DE1F-161A-4AB0-B65F-74227C5FA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7F89F3B-D711-4B51-BE6B-E8DDD24948B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D78C3EA9-CC94-4137-B06C-D17852DBB2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DB191FB-34CB-4488-B720-AADCC9A2CA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E4DA8978-0392-4CEE-AAB7-DB98B9364EA8}"/>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8FDA50C7-2703-4841-8A6D-55A175827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A6ACE978-C260-41C1-844C-9E656522D8F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6C80C21D-1A78-4BC1-A3C5-41BDA4442E8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D4FD2189-EFD1-4B4B-9EEC-60AC4DD3252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C0697FE4-3382-4DAF-92D3-39C309BF954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333CED3-CADC-4B27-B857-8865166512B4}"/>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F4243447-1270-480E-A204-A571D234A9C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BD4D8816-5E80-48E4-A92E-22DCD68FA86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18B29922-E4FA-49F5-ACEC-CCA1BD4EF9E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CA5BBC1-6C3F-48B7-A5B1-E0F36C2901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1AF548CB-7CD2-470C-B5B4-60DC60BB281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F8AF3E3C-09BC-401C-B450-CAFF7B803B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F397EE5B-8EEF-414B-AD17-7962E655511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2C1B090E-6DFC-4771-9C5B-5D0C6EDB452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B1272DB9-CE27-4EDB-A58A-088BB132D105}"/>
              </a:ext>
            </a:extLst>
          </p:cNvPr>
          <p:cNvSpPr>
            <a:spLocks noGrp="1"/>
          </p:cNvSpPr>
          <p:nvPr>
            <p:ph type="sldNum" sz="quarter" idx="12"/>
          </p:nvPr>
        </p:nvSpPr>
        <p:spPr/>
        <p:txBody>
          <a:bodyPr/>
          <a:lstStyle>
            <a:lvl1pPr eaLnBrk="1" hangingPunct="1">
              <a:defRPr/>
            </a:lvl1pPr>
          </a:lstStyle>
          <a:p>
            <a:pPr>
              <a:defRPr/>
            </a:pPr>
            <a:fld id="{620DD8FD-4B4E-48F0-B905-00215E4F9678}" type="slidenum">
              <a:rPr lang="en-GB"/>
              <a:pPr>
                <a:defRPr/>
              </a:pPr>
              <a:t>‹N°›</a:t>
            </a:fld>
            <a:endParaRPr lang="en-GB"/>
          </a:p>
        </p:txBody>
      </p:sp>
    </p:spTree>
    <p:extLst>
      <p:ext uri="{BB962C8B-B14F-4D97-AF65-F5344CB8AC3E}">
        <p14:creationId xmlns:p14="http://schemas.microsoft.com/office/powerpoint/2010/main" val="4020925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580750C-3DB4-4A54-8B15-4879516AD1A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580750C-3DB4-4A54-8B15-4879516A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16A8B7F-7EE8-4D52-9198-E563C95E55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AF674A63-E5BA-4DDC-8635-1E5A6AB1064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68EF3AC8-6E09-4A50-9BFE-B7D86D7DF68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448175D1-FA67-4CA2-A68B-E5B415A609ED}"/>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5C4F8149-ECC7-41D9-907F-6D32541F3E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F7F0065D-E5FD-4746-98B6-AC5F4FB7B74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A0027C58-ECF9-4542-BBAA-3A3E0CCD816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849BB29B-8702-4146-BE00-7EDCEAE5FB8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DE89C27C-B537-44BC-B3F9-4E29F3A9E77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DD19B27E-B103-47CD-B926-E19015D25BD6}"/>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2E08489-7586-4BDA-9E94-87219B4504A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80D4526B-83ED-4A46-9B3F-498B54CFB2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88600D2A-AEEF-4F26-927C-247DF1037AC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3FCC72C-594D-4B1A-A716-B1CF2D2938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5A059C27-C7C4-45BC-B6D7-BAF9F79A2F3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B68E93C8-C344-4CB4-89D5-6A9CB100837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B3582744-D8CB-4D39-96F4-E4C81F6AD23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31C2E2A2-554A-4805-B2F6-2E719B31F2C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5CD9B87F-1B32-4A26-AF49-6DF2016A865C}"/>
              </a:ext>
            </a:extLst>
          </p:cNvPr>
          <p:cNvSpPr>
            <a:spLocks noGrp="1"/>
          </p:cNvSpPr>
          <p:nvPr>
            <p:ph type="sldNum" sz="quarter" idx="12"/>
          </p:nvPr>
        </p:nvSpPr>
        <p:spPr/>
        <p:txBody>
          <a:bodyPr/>
          <a:lstStyle>
            <a:lvl1pPr eaLnBrk="1" hangingPunct="1">
              <a:defRPr/>
            </a:lvl1pPr>
          </a:lstStyle>
          <a:p>
            <a:pPr>
              <a:defRPr/>
            </a:pPr>
            <a:fld id="{EA57C261-D9E4-443B-84CA-3057C5213BF4}" type="slidenum">
              <a:rPr lang="en-GB"/>
              <a:pPr>
                <a:defRPr/>
              </a:pPr>
              <a:t>‹N°›</a:t>
            </a:fld>
            <a:endParaRPr lang="en-GB"/>
          </a:p>
        </p:txBody>
      </p:sp>
    </p:spTree>
    <p:extLst>
      <p:ext uri="{BB962C8B-B14F-4D97-AF65-F5344CB8AC3E}">
        <p14:creationId xmlns:p14="http://schemas.microsoft.com/office/powerpoint/2010/main" val="30584536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183EB90B-4020-44FA-A805-956EFDFB02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7" name="Objekt 4" hidden="1">
                        <a:extLst>
                          <a:ext uri="{FF2B5EF4-FFF2-40B4-BE49-F238E27FC236}">
                            <a16:creationId xmlns:a16="http://schemas.microsoft.com/office/drawing/2014/main" id="{183EB90B-4020-44FA-A805-956EFDFB0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E25B9148-13C5-4FB7-A15A-A13B63C0E100}"/>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85D77AEF-5C0E-483D-8F3D-0179B85D983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6DB6BFE3-7C8B-4997-8562-23C7FB6883D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FD5C1333-6B53-467E-8F1C-CF4109660353}"/>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30B48A56-F143-4EDA-AB05-979E04CF067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5731902B-057A-45B9-A1CC-179BE1EE095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653AE624-7432-43A9-8718-CAE7274C013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BD08B657-9C62-47BE-9C95-260C95567EE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FBBE9207-B044-4072-BDAC-81C96F44F7D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04FFBB03-4AE8-4D26-84DB-625A90F651C0}"/>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989E963E-DAAD-4C52-93DB-A656570C00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DFC4AC54-A0A7-491E-A2BB-A20D8C025F5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BE1DA1C-C10A-415C-BE13-FCC9A6B710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58F1043F-F5C8-4BE2-B68D-F276B4344C2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79288E46-CFCA-472D-B2F3-6AFDCB94C56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0F3B4A7F-6860-4D91-9323-8CBCE280F39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AC5008D2-2CBB-44C2-B2B6-281B9547FF6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989508A3-B964-4FAA-ADDC-FCD019F2E08E}"/>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64BC3D9E-78AC-4AA7-AA75-E2A88936611F}"/>
              </a:ext>
            </a:extLst>
          </p:cNvPr>
          <p:cNvSpPr>
            <a:spLocks noGrp="1"/>
          </p:cNvSpPr>
          <p:nvPr>
            <p:ph type="sldNum" sz="quarter" idx="13"/>
          </p:nvPr>
        </p:nvSpPr>
        <p:spPr/>
        <p:txBody>
          <a:bodyPr/>
          <a:lstStyle>
            <a:lvl1pPr eaLnBrk="1" hangingPunct="1">
              <a:defRPr/>
            </a:lvl1pPr>
          </a:lstStyle>
          <a:p>
            <a:pPr>
              <a:defRPr/>
            </a:pPr>
            <a:fld id="{794003C1-CD53-4E44-AAFC-C141FD95F98C}" type="slidenum">
              <a:rPr lang="en-GB"/>
              <a:pPr>
                <a:defRPr/>
              </a:pPr>
              <a:t>‹N°›</a:t>
            </a:fld>
            <a:endParaRPr lang="en-GB"/>
          </a:p>
        </p:txBody>
      </p:sp>
    </p:spTree>
    <p:extLst>
      <p:ext uri="{BB962C8B-B14F-4D97-AF65-F5344CB8AC3E}">
        <p14:creationId xmlns:p14="http://schemas.microsoft.com/office/powerpoint/2010/main" val="23254641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50519FCB-D57D-46BA-B5E9-5E313554507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50519FCB-D57D-46BA-B5E9-5E3135545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1254C8EE-5901-472D-8C3A-0617DFEF97AD}"/>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5" name="Gruppieren 9">
            <a:extLst>
              <a:ext uri="{FF2B5EF4-FFF2-40B4-BE49-F238E27FC236}">
                <a16:creationId xmlns:a16="http://schemas.microsoft.com/office/drawing/2014/main" id="{C99E9694-D569-404D-9E12-F69E714E42C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8EEBBC5-15EA-4FFD-9C72-B0B7128C36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3F95ACB5-1D1D-4F2F-9ED6-107AB27C687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E81D85-5032-4D7C-AFCA-F94446C86AF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8217C993-86F7-4030-B672-3E264C63846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A1733CE-F712-42F3-917A-E7AEBFF4A3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E54B63B-9DC5-4BF2-8BE3-22EE7990B7A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0138BEC-9B76-44F6-A66E-E03614D1C9D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3E4C91F-71EA-4471-AD0F-A5003066469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74D2FD81-E747-485B-A2B0-8F0358186813}"/>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41B11B85-1250-4625-A212-568F540044F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74237824-8828-4AC4-A243-EBEF1C209F1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B8CED6F-983E-4713-B5CA-DB870EDAFF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05C1E1D2-6703-4F1A-8085-33ECE32D6D5F}"/>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82547869-03BF-41E4-A477-190BAABE507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1E787FE0-38E5-479E-A4C3-9D3DA65F58E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8EEE31DD-6515-42EB-9D59-80797D3726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5CCDA25B-25E2-47A7-A257-99FADDFACAC7}"/>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997343A0-8832-443E-AB02-7209B976F0F6}"/>
              </a:ext>
            </a:extLst>
          </p:cNvPr>
          <p:cNvSpPr>
            <a:spLocks noGrp="1"/>
          </p:cNvSpPr>
          <p:nvPr>
            <p:ph type="sldNum" sz="quarter" idx="11"/>
          </p:nvPr>
        </p:nvSpPr>
        <p:spPr/>
        <p:txBody>
          <a:bodyPr/>
          <a:lstStyle>
            <a:lvl1pPr eaLnBrk="1" hangingPunct="1">
              <a:defRPr/>
            </a:lvl1pPr>
          </a:lstStyle>
          <a:p>
            <a:pPr>
              <a:defRPr/>
            </a:pPr>
            <a:fld id="{0E82127C-3CDC-4527-9657-ED50475980F6}" type="slidenum">
              <a:rPr lang="en-GB"/>
              <a:pPr>
                <a:defRPr/>
              </a:pPr>
              <a:t>‹N°›</a:t>
            </a:fld>
            <a:endParaRPr lang="en-GB"/>
          </a:p>
        </p:txBody>
      </p:sp>
    </p:spTree>
    <p:extLst>
      <p:ext uri="{BB962C8B-B14F-4D97-AF65-F5344CB8AC3E}">
        <p14:creationId xmlns:p14="http://schemas.microsoft.com/office/powerpoint/2010/main" val="39306839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FBF34CA-B317-4330-B035-74F88187DFC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4FBF34CA-B317-4330-B035-74F88187D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A229563-277E-45B5-8F83-BEB1199BFCE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916B330E-4306-4E8E-A714-1188359E811F}"/>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408E2E2-05F1-404C-9AE5-07E606434F7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370F065-EE13-488D-B474-335F0064E5A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82AA54AD-4A24-4BB4-A955-F76222D83E3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BC8BDA0-3AE8-42A5-8AD0-5C1A60642C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02C9316-4958-4A3C-9087-EDDA40EBF19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056A0F7D-1FA3-4689-816B-C5A1574A7B0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DF1AF3D8-0EAB-4434-9CC1-28372F18341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9D66936-5077-4AA8-8528-C7E78B107E4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964D7D02-481C-4706-81BE-EB2F6EE44222}"/>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C195394D-EA11-44B9-8093-4421914BDE1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BED9BF1-587D-4A62-A331-581400D1142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CBB91464-E7E2-4DF2-B6E9-1D2F5FA3EB2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743AB052-FA20-4FBF-B51A-A8CB0BC2C21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640CD9FA-1B5B-409B-AFE2-1B79D7EF773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49F69B53-D25E-472D-A427-2F2A4868D34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B58D9DA9-C364-4F80-B67D-1FB66202BB1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7">
            <a:extLst>
              <a:ext uri="{FF2B5EF4-FFF2-40B4-BE49-F238E27FC236}">
                <a16:creationId xmlns:a16="http://schemas.microsoft.com/office/drawing/2014/main" id="{F14EB4A4-C332-400C-8CD7-4CB810E8DEF2}"/>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idx="1"/>
          </p:nvPr>
        </p:nvSpPr>
        <p:spPr bwMode="gray">
          <a:xfrm>
            <a:off x="335718" y="1771563"/>
            <a:ext cx="11521845" cy="4536000"/>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5" name="Rectangle 18">
            <a:extLst>
              <a:ext uri="{FF2B5EF4-FFF2-40B4-BE49-F238E27FC236}">
                <a16:creationId xmlns:a16="http://schemas.microsoft.com/office/drawing/2014/main" id="{833DB3A3-9E49-4768-AB3E-14A9017D982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F7F0081E-5F65-4903-83C6-AF30D96883BF}"/>
              </a:ext>
            </a:extLst>
          </p:cNvPr>
          <p:cNvSpPr>
            <a:spLocks noGrp="1"/>
          </p:cNvSpPr>
          <p:nvPr>
            <p:ph type="sldNum" sz="quarter" idx="11"/>
          </p:nvPr>
        </p:nvSpPr>
        <p:spPr/>
        <p:txBody>
          <a:bodyPr/>
          <a:lstStyle>
            <a:lvl1pPr eaLnBrk="1" hangingPunct="1">
              <a:defRPr/>
            </a:lvl1pPr>
          </a:lstStyle>
          <a:p>
            <a:pPr>
              <a:defRPr/>
            </a:pPr>
            <a:fld id="{DA1F28F6-E3E3-4105-833C-4D9C0AFFE96A}" type="slidenum">
              <a:rPr lang="en-GB"/>
              <a:pPr>
                <a:defRPr/>
              </a:pPr>
              <a:t>‹N°›</a:t>
            </a:fld>
            <a:endParaRPr lang="en-GB"/>
          </a:p>
        </p:txBody>
      </p:sp>
    </p:spTree>
    <p:extLst>
      <p:ext uri="{BB962C8B-B14F-4D97-AF65-F5344CB8AC3E}">
        <p14:creationId xmlns:p14="http://schemas.microsoft.com/office/powerpoint/2010/main" val="35397182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00B8A838-8225-4686-91A4-96A1C3295F2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00B8A838-8225-4686-91A4-96A1C3295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EF60FAC0-C6E6-4A31-92C0-0AB996F8852F}"/>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7" name="Gruppieren 9">
            <a:extLst>
              <a:ext uri="{FF2B5EF4-FFF2-40B4-BE49-F238E27FC236}">
                <a16:creationId xmlns:a16="http://schemas.microsoft.com/office/drawing/2014/main" id="{56036DB9-37D2-4162-BAF9-D73CA44BE0C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3DD7CDD0-24EF-4E7E-AF8F-582FAA4A50E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1AE01D13-BB5B-49A8-9BD5-04FA6B6EA96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1F7AE8E4-A911-4F26-B4C0-32CC84A24953}"/>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B3E4E471-2339-477D-BECE-0E51CA0E59F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419B92D1-C71D-4F7B-BDC0-C9FB08DF9C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095A3AA4-D036-46E6-882D-7F42FDF5DC4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51DF57D-28AE-40F4-BB1B-8C7AEC986D61}"/>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D621DB88-60D7-4629-8AFD-C19CFA27D1F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4C47ACC-D61D-4343-A31C-2BD18FF95F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1D493CB2-E7B2-4A92-8159-2BE11F86C58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4CDF422-83C3-4945-A7F4-BFDE387278A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3529090-0887-45B3-A5C9-F15D243BEEF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C926CC5C-1C0D-4A07-8BC5-0AEBC9462DDC}"/>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F55F0FE-1147-47D1-AE86-990D9C9B2F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1B6F0AE-866E-4AB9-85D8-75DBFAD0784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B0E6C2FD-DE90-4195-9B37-66FEA66EF74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hteck 8">
            <a:extLst>
              <a:ext uri="{FF2B5EF4-FFF2-40B4-BE49-F238E27FC236}">
                <a16:creationId xmlns:a16="http://schemas.microsoft.com/office/drawing/2014/main" id="{BCE3B8A1-FFBF-4C4D-944E-52CA6CFB62C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6" name="Rectangle 18">
            <a:extLst>
              <a:ext uri="{FF2B5EF4-FFF2-40B4-BE49-F238E27FC236}">
                <a16:creationId xmlns:a16="http://schemas.microsoft.com/office/drawing/2014/main" id="{933ACB46-5CC6-4B17-8035-4591B9779951}"/>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7" name="Foliennummernplatzhalter 1">
            <a:extLst>
              <a:ext uri="{FF2B5EF4-FFF2-40B4-BE49-F238E27FC236}">
                <a16:creationId xmlns:a16="http://schemas.microsoft.com/office/drawing/2014/main" id="{27EAC5C3-EFA2-43DD-9C50-0693AB6F8502}"/>
              </a:ext>
            </a:extLst>
          </p:cNvPr>
          <p:cNvSpPr>
            <a:spLocks noGrp="1"/>
          </p:cNvSpPr>
          <p:nvPr>
            <p:ph type="sldNum" sz="quarter" idx="11"/>
          </p:nvPr>
        </p:nvSpPr>
        <p:spPr/>
        <p:txBody>
          <a:bodyPr/>
          <a:lstStyle>
            <a:lvl1pPr eaLnBrk="1" hangingPunct="1">
              <a:defRPr/>
            </a:lvl1pPr>
          </a:lstStyle>
          <a:p>
            <a:pPr>
              <a:defRPr/>
            </a:pPr>
            <a:fld id="{123D4894-D56B-4154-9387-75A329941411}" type="slidenum">
              <a:rPr lang="en-GB"/>
              <a:pPr>
                <a:defRPr/>
              </a:pPr>
              <a:t>‹N°›</a:t>
            </a:fld>
            <a:endParaRPr lang="en-GB"/>
          </a:p>
        </p:txBody>
      </p:sp>
    </p:spTree>
    <p:extLst>
      <p:ext uri="{BB962C8B-B14F-4D97-AF65-F5344CB8AC3E}">
        <p14:creationId xmlns:p14="http://schemas.microsoft.com/office/powerpoint/2010/main" val="42605494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C7A6B824-8DEB-4AB6-945F-95EA39504BE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C7A6B824-8DEB-4AB6-945F-95EA39504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FED8B854-9CBB-4096-B96B-3873816C61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6C0607E1-F846-4F58-9233-3C9C7334B5D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5FB8261-EB49-488C-BC61-E112EB66250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FA678500-88B1-4FAD-8276-902B5AD6797B}"/>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EB43B020-9F3E-44CE-9631-1E72C7CA05F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67C6AF76-5265-4560-8023-C749456F589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4189E495-75DB-4102-90ED-FCA667BF8DB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1DA4AAE4-AE2E-4117-A600-D845C5D6CF6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00C39824-FAB6-49E0-B144-0281D4BB0C8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61C0823F-8FBE-4EB0-BD76-0BA3902AEB8F}"/>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A80F2FA-8E8B-4AE6-8DDA-4F7D555A0DB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E6CEA50E-7FC4-471A-8F3F-D701BCBF79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D0A6CC83-4201-40E7-AE81-E4C2F78F9A57}"/>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0D3679AF-808E-4E22-86CE-76829A1F538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BF3F8E11-F42C-4CAC-AE1F-CC3A0BE2C6E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3AC8C2BD-09C7-4F45-97A7-081FF565798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A48F6745-0E67-4939-9A7C-68E56220BA4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E366D67B-A9E7-4554-8CC7-444BA4E837D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E366D67B-A9E7-4554-8CC7-444BA4E83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D721DF8E-25E8-4C8D-82EA-C5C5D461E500}"/>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A4DBF75A-57AD-498C-BCB6-384828A4200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B70620C8-FF0C-4092-815F-9D4E9716AB92}"/>
              </a:ext>
            </a:extLst>
          </p:cNvPr>
          <p:cNvSpPr>
            <a:spLocks noGrp="1"/>
          </p:cNvSpPr>
          <p:nvPr>
            <p:ph type="sldNum" sz="quarter" idx="12"/>
          </p:nvPr>
        </p:nvSpPr>
        <p:spPr/>
        <p:txBody>
          <a:bodyPr/>
          <a:lstStyle>
            <a:lvl1pPr eaLnBrk="1" hangingPunct="1">
              <a:defRPr/>
            </a:lvl1pPr>
          </a:lstStyle>
          <a:p>
            <a:pPr>
              <a:defRPr/>
            </a:pPr>
            <a:fld id="{ADAA223F-9507-4B53-A26A-76081748DF11}" type="slidenum">
              <a:rPr lang="en-GB"/>
              <a:pPr>
                <a:defRPr/>
              </a:pPr>
              <a:t>‹N°›</a:t>
            </a:fld>
            <a:endParaRPr lang="en-GB"/>
          </a:p>
        </p:txBody>
      </p:sp>
    </p:spTree>
    <p:extLst>
      <p:ext uri="{BB962C8B-B14F-4D97-AF65-F5344CB8AC3E}">
        <p14:creationId xmlns:p14="http://schemas.microsoft.com/office/powerpoint/2010/main" val="36224905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FD905CC-9329-4A41-8B80-27D5EB4F6D5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AFD905CC-9329-4A41-8B80-27D5EB4F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D48A6DFF-C4F7-49EF-B3F2-E865152CA79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94D1308-4C09-4785-9ECF-6DE6E0523D5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4DB6BCED-B684-4713-8374-9904C04033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3C40241E-969E-4A5A-BAC0-7C19D0700112}"/>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0A8BA738-D0C6-4EBD-BD7A-78D20EE0AA8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9EEB7E94-7FA9-4EA6-ABFE-0520FAE29B0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7ECF6294-7534-4633-8186-16F7095F929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2EC5F8F0-6795-4A0E-8B64-D832D369A5D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B6501DE9-78AF-471F-BE8A-D753B57FC34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29D86A9-025A-4A0B-B063-1B17C9C6A0A1}"/>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62B46CDD-4E24-46B3-ACEB-4F2EDA71A9A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45C39DCD-5BFE-4545-A829-F409915B1D7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2B92ED4B-9089-40BD-A432-6FDEAD9EA84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1CC9A0A0-2433-476A-A5A8-2F76222422B8}"/>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6E5B91DD-6274-4F61-A08C-BB496CBD61D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7C7C4DC9-3341-4D89-A90C-A6E170E23A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E4C34213-A0F2-4CE3-BDF7-9DCAAC4F242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84929A86-C146-41EF-A233-882705F0BA5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84929A86-C146-41EF-A233-882705F0B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B50E261A-11F1-43F5-89FD-17E5725255E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B4C6ED8D-F0CF-4E0A-82A4-736B36384C1A}"/>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3F583B59-8D28-4F54-A0E8-0F6EDA2CA98D}"/>
              </a:ext>
            </a:extLst>
          </p:cNvPr>
          <p:cNvSpPr>
            <a:spLocks noGrp="1"/>
          </p:cNvSpPr>
          <p:nvPr>
            <p:ph type="sldNum" sz="quarter" idx="12"/>
          </p:nvPr>
        </p:nvSpPr>
        <p:spPr/>
        <p:txBody>
          <a:bodyPr/>
          <a:lstStyle>
            <a:lvl1pPr eaLnBrk="1" hangingPunct="1">
              <a:defRPr/>
            </a:lvl1pPr>
          </a:lstStyle>
          <a:p>
            <a:pPr>
              <a:defRPr/>
            </a:pPr>
            <a:fld id="{FB12F10D-19B8-48C6-9592-6CCA6FE0569D}" type="slidenum">
              <a:rPr lang="en-GB"/>
              <a:pPr>
                <a:defRPr/>
              </a:pPr>
              <a:t>‹N°›</a:t>
            </a:fld>
            <a:endParaRPr lang="en-GB"/>
          </a:p>
        </p:txBody>
      </p:sp>
    </p:spTree>
    <p:extLst>
      <p:ext uri="{BB962C8B-B14F-4D97-AF65-F5344CB8AC3E}">
        <p14:creationId xmlns:p14="http://schemas.microsoft.com/office/powerpoint/2010/main" val="7447295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CC0688B7-84EB-4D40-B90D-5915C213EF4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7" name="Objekt 4" hidden="1">
                        <a:extLst>
                          <a:ext uri="{FF2B5EF4-FFF2-40B4-BE49-F238E27FC236}">
                            <a16:creationId xmlns:a16="http://schemas.microsoft.com/office/drawing/2014/main" id="{CC0688B7-84EB-4D40-B90D-5915C213E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0B03B386-32CF-4292-A6DC-8CBF0C989A08}"/>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2881F66D-50F6-480C-AA3A-7593FF75C2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A740C0D0-A49E-4773-9E6D-3E140913731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B755CEE3-B2B1-4910-9D8B-CA3396D55EA6}"/>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2AC6353E-DD9F-4505-A0A7-7BFD0E15CC8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BCCCBC44-F174-40A4-AA26-A29F3F56D87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45172457-EC7B-4A5C-BE0D-DDD5D78B4F0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3449D4DC-474F-493F-9C4B-FDBE191B5A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3AF6F945-1414-4F13-89C0-ECE780DD4BD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29512ECA-2A08-4984-92B9-070C5EB6B938}"/>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AF4F2B7E-5139-477B-875C-B21A9BFF8AD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CFC5A2E5-A565-4015-8D57-D6B25F728B4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F743CE1-E182-4ABA-85CC-5BB111330A2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6735EF43-6BF4-4CFF-B6F7-DF1CA291DA3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559281AF-A72C-4950-BA4C-E231725AF1DA}"/>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BBB646FA-6C1F-4C7D-9FF4-5A3EA209E4A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65E4D297-9A67-4002-9261-A440F14BB47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kt 1" hidden="1">
            <a:extLst>
              <a:ext uri="{FF2B5EF4-FFF2-40B4-BE49-F238E27FC236}">
                <a16:creationId xmlns:a16="http://schemas.microsoft.com/office/drawing/2014/main" id="{6CE2EB6B-505E-40C0-96A1-76DEEAA1B6F1}"/>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7" name="Objekt 1" hidden="1">
                        <a:extLst>
                          <a:ext uri="{FF2B5EF4-FFF2-40B4-BE49-F238E27FC236}">
                            <a16:creationId xmlns:a16="http://schemas.microsoft.com/office/drawing/2014/main" id="{6CE2EB6B-505E-40C0-96A1-76DEEAA1B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hteck 10">
            <a:extLst>
              <a:ext uri="{FF2B5EF4-FFF2-40B4-BE49-F238E27FC236}">
                <a16:creationId xmlns:a16="http://schemas.microsoft.com/office/drawing/2014/main" id="{5AFBA4D5-C1B4-4ED0-A51A-CC502EC5E51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Rectangle 18">
            <a:extLst>
              <a:ext uri="{FF2B5EF4-FFF2-40B4-BE49-F238E27FC236}">
                <a16:creationId xmlns:a16="http://schemas.microsoft.com/office/drawing/2014/main" id="{6244E715-FC4F-4859-BD41-B90713F2C46A}"/>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30" name="Foliennummernplatzhalter 1">
            <a:extLst>
              <a:ext uri="{FF2B5EF4-FFF2-40B4-BE49-F238E27FC236}">
                <a16:creationId xmlns:a16="http://schemas.microsoft.com/office/drawing/2014/main" id="{B8DEAD93-1761-4935-B904-3BA2854C54EF}"/>
              </a:ext>
            </a:extLst>
          </p:cNvPr>
          <p:cNvSpPr>
            <a:spLocks noGrp="1"/>
          </p:cNvSpPr>
          <p:nvPr>
            <p:ph type="sldNum" sz="quarter" idx="13"/>
          </p:nvPr>
        </p:nvSpPr>
        <p:spPr/>
        <p:txBody>
          <a:bodyPr/>
          <a:lstStyle>
            <a:lvl1pPr eaLnBrk="1" hangingPunct="1">
              <a:defRPr/>
            </a:lvl1pPr>
          </a:lstStyle>
          <a:p>
            <a:pPr>
              <a:defRPr/>
            </a:pPr>
            <a:fld id="{316CE28E-751F-4E72-9BF4-D765D60CDA85}" type="slidenum">
              <a:rPr lang="en-GB"/>
              <a:pPr>
                <a:defRPr/>
              </a:pPr>
              <a:t>‹N°›</a:t>
            </a:fld>
            <a:endParaRPr lang="en-GB"/>
          </a:p>
        </p:txBody>
      </p:sp>
    </p:spTree>
    <p:extLst>
      <p:ext uri="{BB962C8B-B14F-4D97-AF65-F5344CB8AC3E}">
        <p14:creationId xmlns:p14="http://schemas.microsoft.com/office/powerpoint/2010/main" val="65248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56AD524-7891-4684-AB10-E59D9B65BAF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056AD524-7891-4684-AB10-E59D9B65B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0CD3AFB-A73E-48E3-AE84-AAF79164D669}"/>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F4A3FBB-877F-4169-9DBF-DFA38045FAD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7FC2FAE-0CBC-4C27-8F0A-326B163794E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1E4A320-2E8C-41B9-90AE-168A424EBE2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E04E6F1-2DBE-4E2E-87A2-5E8C8FD4F1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987B945-92B7-4B75-A3DF-03A8A23F88B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E9A8F80-22A7-4038-BC74-B323DBA73AC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C6E0B5D-184B-42D7-8B4A-AEC3F19F196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2D695246-BAE8-45F7-878A-577E4A79A9D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485C6FE2-0C72-4200-9862-93B9C0311EC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9D510FC-350D-4F8A-895E-378D8A47FC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68D98E8-D15A-4860-A773-5441747438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071572D7-E78E-4757-BD3B-D1D3DE59323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D28E5D97-FEDB-4B5F-927B-E5F58DC46E65}"/>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6581124-B27D-4200-8CCF-EC680A6A04C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039A59-385E-4B7B-8CB1-BC821608340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6BD7EDA6-E674-4EBD-B317-FC41CC50D80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BED511D8-C57F-4035-ADEE-295D8A85955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l="17821" t="55331" r="7207" b="4272"/>
          <a:stretch>
            <a:fillRect/>
          </a:stretch>
        </p:blipFill>
        <p:spPr bwMode="gray">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EAF3FB3C-AE9D-4EB6-A570-9EFE5AA8573A}"/>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FADCF9C3-AB39-4481-B6C3-BD21AAD04F56}"/>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931ACE7F-CEE7-482C-A284-4D56A66D690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7AF1E9A8-B7D4-40B0-94E3-3562BC88C3B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661353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00B8A838-8225-4686-91A4-96A1C3295F2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00B8A838-8225-4686-91A4-96A1C3295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56036DB9-37D2-4162-BAF9-D73CA44BE0C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3DD7CDD0-24EF-4E7E-AF8F-582FAA4A50E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1AE01D13-BB5B-49A8-9BD5-04FA6B6EA96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1F7AE8E4-A911-4F26-B4C0-32CC84A24953}"/>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B3E4E471-2339-477D-BECE-0E51CA0E59F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419B92D1-C71D-4F7B-BDC0-C9FB08DF9C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095A3AA4-D036-46E6-882D-7F42FDF5DC4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51DF57D-28AE-40F4-BB1B-8C7AEC986D61}"/>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D621DB88-60D7-4629-8AFD-C19CFA27D1F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4C47ACC-D61D-4343-A31C-2BD18FF95F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1D493CB2-E7B2-4A92-8159-2BE11F86C58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4CDF422-83C3-4945-A7F4-BFDE387278A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3529090-0887-45B3-A5C9-F15D243BEEF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C926CC5C-1C0D-4A07-8BC5-0AEBC9462DD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F55F0FE-1147-47D1-AE86-990D9C9B2F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1B6F0AE-866E-4AB9-85D8-75DBFAD0784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B0E6C2FD-DE90-4195-9B37-66FEA66EF74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Objekt 1" hidden="1">
            <a:extLst>
              <a:ext uri="{FF2B5EF4-FFF2-40B4-BE49-F238E27FC236}">
                <a16:creationId xmlns:a16="http://schemas.microsoft.com/office/drawing/2014/main" id="{9FE2AAF0-E899-4C28-8D79-ADF08A061185}"/>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4" name="Objekt 1" hidden="1">
                        <a:extLst>
                          <a:ext uri="{FF2B5EF4-FFF2-40B4-BE49-F238E27FC236}">
                            <a16:creationId xmlns:a16="http://schemas.microsoft.com/office/drawing/2014/main" id="{9FE2AAF0-E899-4C28-8D79-ADF08A061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hteck 8">
            <a:extLst>
              <a:ext uri="{FF2B5EF4-FFF2-40B4-BE49-F238E27FC236}">
                <a16:creationId xmlns:a16="http://schemas.microsoft.com/office/drawing/2014/main" id="{BCE3B8A1-FFBF-4C4D-944E-52CA6CFB62C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6" name="Rectangle 18">
            <a:extLst>
              <a:ext uri="{FF2B5EF4-FFF2-40B4-BE49-F238E27FC236}">
                <a16:creationId xmlns:a16="http://schemas.microsoft.com/office/drawing/2014/main" id="{933ACB46-5CC6-4B17-8035-4591B9779951}"/>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7" name="Foliennummernplatzhalter 1">
            <a:extLst>
              <a:ext uri="{FF2B5EF4-FFF2-40B4-BE49-F238E27FC236}">
                <a16:creationId xmlns:a16="http://schemas.microsoft.com/office/drawing/2014/main" id="{27EAC5C3-EFA2-43DD-9C50-0693AB6F8502}"/>
              </a:ext>
            </a:extLst>
          </p:cNvPr>
          <p:cNvSpPr>
            <a:spLocks noGrp="1"/>
          </p:cNvSpPr>
          <p:nvPr>
            <p:ph type="sldNum" sz="quarter" idx="11"/>
          </p:nvPr>
        </p:nvSpPr>
        <p:spPr/>
        <p:txBody>
          <a:bodyPr/>
          <a:lstStyle>
            <a:lvl1pPr eaLnBrk="1" hangingPunct="1">
              <a:defRPr/>
            </a:lvl1pPr>
          </a:lstStyle>
          <a:p>
            <a:pPr>
              <a:defRPr/>
            </a:pPr>
            <a:fld id="{123D4894-D56B-4154-9387-75A329941411}" type="slidenum">
              <a:rPr lang="en-GB"/>
              <a:pPr>
                <a:defRPr/>
              </a:pPr>
              <a:t>‹N°›</a:t>
            </a:fld>
            <a:endParaRPr lang="en-GB" dirty="0"/>
          </a:p>
        </p:txBody>
      </p:sp>
    </p:spTree>
    <p:extLst>
      <p:ext uri="{BB962C8B-B14F-4D97-AF65-F5344CB8AC3E}">
        <p14:creationId xmlns:p14="http://schemas.microsoft.com/office/powerpoint/2010/main" val="39602549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9DFF1AFA-C9D9-4D2A-BA35-E06AF293605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9DFF1AFA-C9D9-4D2A-BA35-E06AF2936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06CB3C0D-813B-4D74-A334-55904AD52E8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925980E-3878-4120-81FD-7AC747B9D04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25C03EE9-A8D5-41A2-BEC9-FA89A99A2D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11EFBC2-CEAD-431C-8DEF-356E93786782}"/>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C4497974-E48D-49AF-B364-444E5C59D77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415F90A5-B557-4DFB-B2FF-E9C0AE5592F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2472F79-35BB-4868-A4F4-6F276DF4A05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12A0C962-3755-413D-89BB-E0AD9DE4A13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B1489C6-49FA-4764-BB6A-87A537D25A5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C9D3FDDD-9C6F-44ED-A22D-F38B2BC2F02B}"/>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EF1BB1EF-EFF1-4BFE-88F1-A062271515E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DC509545-D4F5-4161-B4B2-369EDC86B5D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3E22B12B-7F8F-4745-8884-AA23260EC4F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4BAF480B-5F52-4955-B8AA-B67E19DD885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0E174942-DE8D-411E-A121-4F73B649D3F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F1926541-5A34-4CCF-865A-965D3D7C3DD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15DA8977-FF94-439F-8A29-9321446032E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hteck 6">
            <a:extLst>
              <a:ext uri="{FF2B5EF4-FFF2-40B4-BE49-F238E27FC236}">
                <a16:creationId xmlns:a16="http://schemas.microsoft.com/office/drawing/2014/main" id="{42FD887A-BDD9-4A12-B5FE-2040F7086B06}"/>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0876F0E9-1D3C-46B1-910E-8B004AAD0AB2}"/>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5553AF0E-876E-4D3C-AEE1-D32B328DEF1E}"/>
              </a:ext>
            </a:extLst>
          </p:cNvPr>
          <p:cNvSpPr>
            <a:spLocks noGrp="1"/>
          </p:cNvSpPr>
          <p:nvPr>
            <p:ph type="sldNum" sz="quarter" idx="11"/>
          </p:nvPr>
        </p:nvSpPr>
        <p:spPr/>
        <p:txBody>
          <a:bodyPr/>
          <a:lstStyle>
            <a:lvl1pPr eaLnBrk="1" hangingPunct="1">
              <a:defRPr/>
            </a:lvl1pPr>
          </a:lstStyle>
          <a:p>
            <a:pPr>
              <a:defRPr/>
            </a:pPr>
            <a:fld id="{C0132C13-E2A0-4B38-A1D0-B2E06FCA86E4}" type="slidenum">
              <a:rPr lang="en-GB"/>
              <a:pPr>
                <a:defRPr/>
              </a:pPr>
              <a:t>‹N°›</a:t>
            </a:fld>
            <a:endParaRPr lang="en-GB"/>
          </a:p>
        </p:txBody>
      </p:sp>
    </p:spTree>
    <p:extLst>
      <p:ext uri="{BB962C8B-B14F-4D97-AF65-F5344CB8AC3E}">
        <p14:creationId xmlns:p14="http://schemas.microsoft.com/office/powerpoint/2010/main" val="6146763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EBF65C17-4AA9-4260-8709-7C507E71CA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2" name="Objekt 4" hidden="1">
                        <a:extLst>
                          <a:ext uri="{FF2B5EF4-FFF2-40B4-BE49-F238E27FC236}">
                            <a16:creationId xmlns:a16="http://schemas.microsoft.com/office/drawing/2014/main" id="{EBF65C17-4AA9-4260-8709-7C507E71C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9">
            <a:extLst>
              <a:ext uri="{FF2B5EF4-FFF2-40B4-BE49-F238E27FC236}">
                <a16:creationId xmlns:a16="http://schemas.microsoft.com/office/drawing/2014/main" id="{5FDC93EB-D370-414E-AB4F-66AAF9264420}"/>
              </a:ext>
            </a:extLst>
          </p:cNvPr>
          <p:cNvGrpSpPr>
            <a:grpSpLocks/>
          </p:cNvGrpSpPr>
          <p:nvPr/>
        </p:nvGrpSpPr>
        <p:grpSpPr bwMode="auto">
          <a:xfrm>
            <a:off x="6007100" y="-171450"/>
            <a:ext cx="177800" cy="71437"/>
            <a:chOff x="4880198" y="-171400"/>
            <a:chExt cx="144016" cy="72008"/>
          </a:xfrm>
        </p:grpSpPr>
        <p:cxnSp>
          <p:nvCxnSpPr>
            <p:cNvPr id="4" name="Gerade Verbindung 5">
              <a:extLst>
                <a:ext uri="{FF2B5EF4-FFF2-40B4-BE49-F238E27FC236}">
                  <a16:creationId xmlns:a16="http://schemas.microsoft.com/office/drawing/2014/main" id="{D056D371-F8D9-4A59-A1F7-A3E986A80CC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21">
              <a:extLst>
                <a:ext uri="{FF2B5EF4-FFF2-40B4-BE49-F238E27FC236}">
                  <a16:creationId xmlns:a16="http://schemas.microsoft.com/office/drawing/2014/main" id="{2CFF57C7-A5A2-4BC0-91AF-10F1E574ABD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28">
            <a:extLst>
              <a:ext uri="{FF2B5EF4-FFF2-40B4-BE49-F238E27FC236}">
                <a16:creationId xmlns:a16="http://schemas.microsoft.com/office/drawing/2014/main" id="{A4A4C4E1-13DB-4A53-BE16-00B24FDE6327}"/>
              </a:ext>
            </a:extLst>
          </p:cNvPr>
          <p:cNvGrpSpPr>
            <a:grpSpLocks/>
          </p:cNvGrpSpPr>
          <p:nvPr/>
        </p:nvGrpSpPr>
        <p:grpSpPr bwMode="auto">
          <a:xfrm>
            <a:off x="8932333" y="-171450"/>
            <a:ext cx="177800" cy="71437"/>
            <a:chOff x="4880198" y="-171400"/>
            <a:chExt cx="144016" cy="72008"/>
          </a:xfrm>
        </p:grpSpPr>
        <p:cxnSp>
          <p:nvCxnSpPr>
            <p:cNvPr id="7" name="Gerade Verbindung 29">
              <a:extLst>
                <a:ext uri="{FF2B5EF4-FFF2-40B4-BE49-F238E27FC236}">
                  <a16:creationId xmlns:a16="http://schemas.microsoft.com/office/drawing/2014/main" id="{D73A6AFC-2C04-4AA3-9261-9334F354A3C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30">
              <a:extLst>
                <a:ext uri="{FF2B5EF4-FFF2-40B4-BE49-F238E27FC236}">
                  <a16:creationId xmlns:a16="http://schemas.microsoft.com/office/drawing/2014/main" id="{9B9FB7E7-FFA7-427F-8BB1-7C186EF63FE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Gerade Verbindung 32">
            <a:extLst>
              <a:ext uri="{FF2B5EF4-FFF2-40B4-BE49-F238E27FC236}">
                <a16:creationId xmlns:a16="http://schemas.microsoft.com/office/drawing/2014/main" id="{7B110BBB-2578-47F6-B402-928F82945FD3}"/>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3">
            <a:extLst>
              <a:ext uri="{FF2B5EF4-FFF2-40B4-BE49-F238E27FC236}">
                <a16:creationId xmlns:a16="http://schemas.microsoft.com/office/drawing/2014/main" id="{AAF5C002-564D-4421-B858-655691BF4F9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44">
            <a:extLst>
              <a:ext uri="{FF2B5EF4-FFF2-40B4-BE49-F238E27FC236}">
                <a16:creationId xmlns:a16="http://schemas.microsoft.com/office/drawing/2014/main" id="{97F7150E-27B4-42F0-A018-8F0552D62D30}"/>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6">
            <a:extLst>
              <a:ext uri="{FF2B5EF4-FFF2-40B4-BE49-F238E27FC236}">
                <a16:creationId xmlns:a16="http://schemas.microsoft.com/office/drawing/2014/main" id="{2F290947-4419-4499-8D94-4F64D89A2791}"/>
              </a:ext>
            </a:extLst>
          </p:cNvPr>
          <p:cNvGrpSpPr>
            <a:grpSpLocks/>
          </p:cNvGrpSpPr>
          <p:nvPr/>
        </p:nvGrpSpPr>
        <p:grpSpPr bwMode="auto">
          <a:xfrm>
            <a:off x="-285750" y="6308726"/>
            <a:ext cx="88900" cy="144463"/>
            <a:chOff x="-232362" y="6453336"/>
            <a:chExt cx="72000" cy="144016"/>
          </a:xfrm>
        </p:grpSpPr>
        <p:cxnSp>
          <p:nvCxnSpPr>
            <p:cNvPr id="13" name="Gerade Verbindung 47">
              <a:extLst>
                <a:ext uri="{FF2B5EF4-FFF2-40B4-BE49-F238E27FC236}">
                  <a16:creationId xmlns:a16="http://schemas.microsoft.com/office/drawing/2014/main" id="{0302D0C4-5304-45D0-BBCF-127071C7270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8">
              <a:extLst>
                <a:ext uri="{FF2B5EF4-FFF2-40B4-BE49-F238E27FC236}">
                  <a16:creationId xmlns:a16="http://schemas.microsoft.com/office/drawing/2014/main" id="{E63E9048-80F1-4C04-BBA1-F587659E0E1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49">
            <a:extLst>
              <a:ext uri="{FF2B5EF4-FFF2-40B4-BE49-F238E27FC236}">
                <a16:creationId xmlns:a16="http://schemas.microsoft.com/office/drawing/2014/main" id="{50C4ED0C-243B-433C-A6AC-19F917663FE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VCT_Marker_ID_4" hidden="1">
            <a:extLst>
              <a:ext uri="{FF2B5EF4-FFF2-40B4-BE49-F238E27FC236}">
                <a16:creationId xmlns:a16="http://schemas.microsoft.com/office/drawing/2014/main" id="{F733F2FB-C53E-41CE-9456-61FA9411E23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7" name="Gerade Verbindung 56">
            <a:extLst>
              <a:ext uri="{FF2B5EF4-FFF2-40B4-BE49-F238E27FC236}">
                <a16:creationId xmlns:a16="http://schemas.microsoft.com/office/drawing/2014/main" id="{F859D0CF-3BF8-40EC-8AB2-8165C719D18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57">
            <a:extLst>
              <a:ext uri="{FF2B5EF4-FFF2-40B4-BE49-F238E27FC236}">
                <a16:creationId xmlns:a16="http://schemas.microsoft.com/office/drawing/2014/main" id="{702B63A1-FE19-4B45-87A5-7CF95DAE67F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3">
            <a:extLst>
              <a:ext uri="{FF2B5EF4-FFF2-40B4-BE49-F238E27FC236}">
                <a16:creationId xmlns:a16="http://schemas.microsoft.com/office/drawing/2014/main" id="{4AB21A95-C668-47C1-8461-77FB1C54FC3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8">
            <a:extLst>
              <a:ext uri="{FF2B5EF4-FFF2-40B4-BE49-F238E27FC236}">
                <a16:creationId xmlns:a16="http://schemas.microsoft.com/office/drawing/2014/main" id="{25D769FE-D78E-4A1A-B89A-AD0ED82C8EB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1" name="Foliennummernplatzhalter 1">
            <a:extLst>
              <a:ext uri="{FF2B5EF4-FFF2-40B4-BE49-F238E27FC236}">
                <a16:creationId xmlns:a16="http://schemas.microsoft.com/office/drawing/2014/main" id="{E221C924-8F0A-459C-8BB5-76CAC11DF295}"/>
              </a:ext>
            </a:extLst>
          </p:cNvPr>
          <p:cNvSpPr>
            <a:spLocks noGrp="1"/>
          </p:cNvSpPr>
          <p:nvPr>
            <p:ph type="sldNum" sz="quarter" idx="11"/>
          </p:nvPr>
        </p:nvSpPr>
        <p:spPr/>
        <p:txBody>
          <a:bodyPr/>
          <a:lstStyle>
            <a:lvl1pPr eaLnBrk="1" hangingPunct="1">
              <a:defRPr/>
            </a:lvl1pPr>
          </a:lstStyle>
          <a:p>
            <a:pPr>
              <a:defRPr/>
            </a:pPr>
            <a:fld id="{52E21665-B76E-4F09-879D-3314A3234937}" type="slidenum">
              <a:rPr lang="en-GB"/>
              <a:pPr>
                <a:defRPr/>
              </a:pPr>
              <a:t>‹N°›</a:t>
            </a:fld>
            <a:endParaRPr lang="en-GB"/>
          </a:p>
        </p:txBody>
      </p:sp>
    </p:spTree>
    <p:extLst>
      <p:ext uri="{BB962C8B-B14F-4D97-AF65-F5344CB8AC3E}">
        <p14:creationId xmlns:p14="http://schemas.microsoft.com/office/powerpoint/2010/main" val="223110708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ED7915BC-9DBB-4352-BF81-245A0B5E3CD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ED7915BC-9DBB-4352-BF81-245A0B5E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5ED21BD1-1B0D-411D-BF2D-0ED7A38FB718}"/>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488ACE1E-972A-4DB4-92B9-ADE236CE4B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4C60406A-4748-4C34-97DF-314ADB78540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A730B641-4026-4C79-883A-24198DC8B233}"/>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7BB2857-A0F1-402E-998D-5A846FD4C0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E0C106E1-B0A9-410F-B27D-F036A51790F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999A8816-6080-43DD-B795-F4856C96E25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09C4F336-68EC-45C1-BF62-2F3F7ACF695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C9AB7876-61EA-49C4-AA26-A8E112157B9F}"/>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097D2819-8DA0-49DD-B0F0-DF4D1865848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4430F980-F73F-4149-B24A-A17AB510999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281C873A-56F7-4ADB-99F0-706B171A6FA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9A7EBC2B-D210-41D0-B1FB-2EC6377A13C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0B580679-26B8-4BE5-9907-D44E39029ED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B597183B-3D66-411D-8FAE-DC89C9353C4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387CB039-6690-4181-8134-8422B7E02E4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33343C3F-47AF-40C4-824F-2F5264F07C5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ildplatzhalter 5"/>
          <p:cNvSpPr>
            <a:spLocks noGrp="1"/>
          </p:cNvSpPr>
          <p:nvPr>
            <p:ph type="pic" sz="quarter" idx="10"/>
          </p:nvPr>
        </p:nvSpPr>
        <p:spPr bwMode="gray">
          <a:xfrm>
            <a:off x="0" y="1557342"/>
            <a:ext cx="12192000" cy="4897437"/>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9540FAA0-C439-4F37-B201-C051E85F37F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62C517FC-01F9-409E-9099-4CC9CF32D11C}"/>
              </a:ext>
            </a:extLst>
          </p:cNvPr>
          <p:cNvSpPr>
            <a:spLocks noGrp="1"/>
          </p:cNvSpPr>
          <p:nvPr>
            <p:ph type="sldNum" sz="quarter" idx="12"/>
          </p:nvPr>
        </p:nvSpPr>
        <p:spPr/>
        <p:txBody>
          <a:bodyPr/>
          <a:lstStyle>
            <a:lvl1pPr eaLnBrk="1" hangingPunct="1">
              <a:defRPr/>
            </a:lvl1pPr>
          </a:lstStyle>
          <a:p>
            <a:pPr>
              <a:defRPr/>
            </a:pPr>
            <a:fld id="{3A2F125D-8B30-4F49-81D0-857FABD39B43}" type="slidenum">
              <a:rPr lang="en-GB"/>
              <a:pPr>
                <a:defRPr/>
              </a:pPr>
              <a:t>‹N°›</a:t>
            </a:fld>
            <a:endParaRPr lang="en-GB"/>
          </a:p>
        </p:txBody>
      </p:sp>
    </p:spTree>
    <p:extLst>
      <p:ext uri="{BB962C8B-B14F-4D97-AF65-F5344CB8AC3E}">
        <p14:creationId xmlns:p14="http://schemas.microsoft.com/office/powerpoint/2010/main" val="20032100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BBD2587-A93C-49B6-B840-90095A9CF6A8}"/>
              </a:ext>
            </a:extLst>
          </p:cNvPr>
          <p:cNvSpPr txBox="1">
            <a:spLocks noChangeArrowheads="1"/>
          </p:cNvSpPr>
          <p:nvPr userDrawn="1"/>
        </p:nvSpPr>
        <p:spPr bwMode="gray">
          <a:xfrm>
            <a:off x="-8466" y="-676275"/>
            <a:ext cx="12189884" cy="64452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You can add a colored or transparent text box if required. If you do so and change the picture afterwards you need to send the picture to the back again, otherwise the picture will cover the textbox.</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dirty="0"/>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921215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E88AEA9-DBC1-487C-9226-D86EE6C83F0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If you replace a picture you need to send the new picture to back again afterwards.</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0" y="4554000"/>
            <a:ext cx="12192000" cy="1368000"/>
          </a:xfrm>
          <a:solidFill>
            <a:schemeClr val="bg2"/>
          </a:solidFill>
        </p:spPr>
        <p:txBody>
          <a:bodyPr lIns="270000" anchor="ctr"/>
          <a:lstStyle>
            <a:lvl1pPr>
              <a:defRPr sz="2000" b="1">
                <a:solidFill>
                  <a:schemeClr val="bg1"/>
                </a:solidFill>
              </a:defRPr>
            </a:lvl1pPr>
          </a:lstStyle>
          <a:p>
            <a:r>
              <a:rPr lang="fr-FR"/>
              <a:t>Modifiez le style du titre</a:t>
            </a:r>
            <a:endParaRPr lang="en-GB" dirty="0"/>
          </a:p>
        </p:txBody>
      </p:sp>
      <p:sp>
        <p:nvSpPr>
          <p:cNvPr id="11" name="Bildplatzhalter 10"/>
          <p:cNvSpPr>
            <a:spLocks noGrp="1"/>
          </p:cNvSpPr>
          <p:nvPr>
            <p:ph type="pic" sz="quarter" idx="12"/>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495534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E39F3170-401F-4848-B170-2F2D778C1D4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E39F3170-401F-4848-B170-2F2D778C1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4DADD54-A489-43E6-A734-BC78AD5AFE50}"/>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534AAD76-AB9D-4750-AAD9-F1B522BE91D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D6D01BE2-BC3E-4A58-B86D-E246A69C78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F788DCF1-0084-482A-84C2-2B1D507B760C}"/>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03768EF8-8686-4D29-9CA8-AE281AA8800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34228F28-74C7-4448-9561-C29F8135EE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7838B70C-512C-40CB-B4AF-09D9611A160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64344D81-A5AB-4E01-8B2E-8AA5AA66862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03E9CBAA-B0F2-41E7-A214-AB9D2AD4AA5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6B0B0B9D-1254-477B-9A20-3FAC466364F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6DEAC1C7-257A-4F83-8998-ED28732145AE}"/>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5D15656F-23D2-48D1-85DB-8F435CF827B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46A71094-23CA-4DC6-AC31-B34061A1B07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A6FB9C3C-292E-4522-9FCC-F12F40F024D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5BFBC15C-2AF4-446D-939D-36A76ACF84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727FCEA3-BA0C-417B-B63E-194223D09E0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A836E939-263B-4568-8329-BD008294F87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11">
            <a:extLst>
              <a:ext uri="{FF2B5EF4-FFF2-40B4-BE49-F238E27FC236}">
                <a16:creationId xmlns:a16="http://schemas.microsoft.com/office/drawing/2014/main" id="{BF9A1915-9FEC-467E-8735-874F52581CD8}"/>
              </a:ext>
            </a:extLst>
          </p:cNvPr>
          <p:cNvGrpSpPr/>
          <p:nvPr userDrawn="1"/>
        </p:nvGrpSpPr>
        <p:grpSpPr bwMode="gray">
          <a:xfrm>
            <a:off x="0" y="687600"/>
            <a:ext cx="12192000" cy="5765736"/>
            <a:chOff x="0" y="687600"/>
            <a:chExt cx="9901238" cy="5765736"/>
          </a:xfrm>
          <a:solidFill>
            <a:schemeClr val="bg2"/>
          </a:solidFill>
        </p:grpSpPr>
        <p:sp>
          <p:nvSpPr>
            <p:cNvPr id="22" name="Rectangle 18">
              <a:extLst>
                <a:ext uri="{FF2B5EF4-FFF2-40B4-BE49-F238E27FC236}">
                  <a16:creationId xmlns:a16="http://schemas.microsoft.com/office/drawing/2014/main" id="{FEA5D361-69AA-47D3-ADCB-1F64A31D9A00}"/>
                </a:ext>
              </a:extLst>
            </p:cNvPr>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3" name="Rectangle 18">
              <a:extLst>
                <a:ext uri="{FF2B5EF4-FFF2-40B4-BE49-F238E27FC236}">
                  <a16:creationId xmlns:a16="http://schemas.microsoft.com/office/drawing/2014/main" id="{B2A9DAE2-3B63-4D54-9F71-6D1B78AB4869}"/>
                </a:ext>
              </a:extLst>
            </p:cNvPr>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4" name="Text Box 5">
            <a:extLst>
              <a:ext uri="{FF2B5EF4-FFF2-40B4-BE49-F238E27FC236}">
                <a16:creationId xmlns:a16="http://schemas.microsoft.com/office/drawing/2014/main" id="{56A93EDA-D6D0-4C83-A63C-7C85FF91371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40768"/>
            <a:ext cx="11521845" cy="864000"/>
          </a:xfrm>
        </p:spPr>
        <p:txBody>
          <a:bodyPr/>
          <a:lstStyle>
            <a:lvl1pPr>
              <a:defRPr b="1">
                <a:solidFill>
                  <a:schemeClr val="bg1"/>
                </a:solidFill>
              </a:defRPr>
            </a:lvl1pPr>
          </a:lstStyle>
          <a:p>
            <a:r>
              <a:rPr lang="fr-FR"/>
              <a:t>Modifiez le style du titre</a:t>
            </a:r>
            <a:endParaRPr lang="en-GB" dirty="0"/>
          </a:p>
        </p:txBody>
      </p:sp>
    </p:spTree>
    <p:extLst>
      <p:ext uri="{BB962C8B-B14F-4D97-AF65-F5344CB8AC3E}">
        <p14:creationId xmlns:p14="http://schemas.microsoft.com/office/powerpoint/2010/main" val="37633720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A48E791-D4E9-4065-B252-32BF0FA72BE4}"/>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499" y="0"/>
            <a:ext cx="12191500" cy="6858000"/>
          </a:xfrm>
          <a:solidFill>
            <a:schemeClr val="tx1"/>
          </a:solidFill>
        </p:spPr>
        <p:txBody>
          <a:bodyPr lIns="180000" tIns="180000" rIns="180000" bIns="180000" rtlCol="0" anchor="ctr">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223834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1C4-57C3-4485-9408-51610E82B36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502" y="0"/>
            <a:ext cx="12190999" cy="6858000"/>
          </a:xfrm>
          <a:noFill/>
        </p:spPr>
        <p:txBody>
          <a:bodyPr lIns="180000" tIns="180000" rIns="180000" bIns="180000" rtlCol="0" anchor="ctr">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656930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FE039B8-C288-439C-9F29-A3FBDA3365F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FE039B8-C288-439C-9F29-A3FBDA336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F66985B-2CCD-40FD-8F30-9FECC94CB854}"/>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7AB9AB62-DA6C-42E9-8D15-9F2ACF2927E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FDDA6F31-78FC-424D-8D0E-3AA177EEB4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EC0A5B6-3037-42A6-80AE-44B4FE9C0470}"/>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2DADACB5-2A15-4BFF-A1D1-B8A0A214221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728E694-0193-46F8-88AA-9657730199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F323D345-B8CF-4960-90B6-FF0CCE37D92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8A20A272-B069-467A-847D-D6EF87FA295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D4BDB95C-0A72-4243-BEC7-4AFFE0FD80C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AB929C85-6A32-4022-B3B9-78110AC0287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65FD2623-2257-4A5C-AEFB-DABBE10BD86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D06B0F35-F18F-4C1F-B918-1444DE7ECEC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71A37A49-E15C-41F0-B268-4F98EB06C29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D6008D32-47B6-4023-A240-453B19EE6F7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0A2EB1A3-34E3-45B9-B077-63FF7EE73FC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ACBE100A-2C09-494C-B250-8B94F9B888F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6863D0CA-0AFA-43E1-9CC4-CA8BC54E471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1">
            <a:extLst>
              <a:ext uri="{FF2B5EF4-FFF2-40B4-BE49-F238E27FC236}">
                <a16:creationId xmlns:a16="http://schemas.microsoft.com/office/drawing/2014/main" id="{73F7A197-469A-42CE-B269-BB6F36340EDB}"/>
              </a:ext>
            </a:extLst>
          </p:cNvPr>
          <p:cNvGrpSpPr/>
          <p:nvPr userDrawn="1"/>
        </p:nvGrpSpPr>
        <p:grpSpPr bwMode="gray">
          <a:xfrm>
            <a:off x="0" y="4287940"/>
            <a:ext cx="12192000" cy="2165364"/>
            <a:chOff x="0" y="4287940"/>
            <a:chExt cx="9901238" cy="2165364"/>
          </a:xfrm>
          <a:solidFill>
            <a:schemeClr val="bg2"/>
          </a:solidFill>
        </p:grpSpPr>
        <p:sp>
          <p:nvSpPr>
            <p:cNvPr id="24" name="Rectangle 18">
              <a:extLst>
                <a:ext uri="{FF2B5EF4-FFF2-40B4-BE49-F238E27FC236}">
                  <a16:creationId xmlns:a16="http://schemas.microsoft.com/office/drawing/2014/main" id="{E97E0C2B-C4E4-434B-8F9C-7ECE115EE3C0}"/>
                </a:ext>
              </a:extLst>
            </p:cNvPr>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2DA053E9-76C9-4341-89F6-6BBA73951AA8}"/>
                </a:ext>
              </a:extLst>
            </p:cNvPr>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6CAFE352-6181-4F1C-AA48-96E6860AD7A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3" name="Bildplatzhalter 2"/>
          <p:cNvSpPr>
            <a:spLocks noGrp="1"/>
          </p:cNvSpPr>
          <p:nvPr>
            <p:ph type="pic" sz="quarter" idx="10"/>
          </p:nvPr>
        </p:nvSpPr>
        <p:spPr bwMode="gray">
          <a:xfrm>
            <a:off x="0" y="692600"/>
            <a:ext cx="12192000" cy="3600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4" name="Titel 3"/>
          <p:cNvSpPr>
            <a:spLocks noGrp="1"/>
          </p:cNvSpPr>
          <p:nvPr>
            <p:ph type="title"/>
          </p:nvPr>
        </p:nvSpPr>
        <p:spPr bwMode="gray">
          <a:xfrm>
            <a:off x="335718" y="4481396"/>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2191248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22AA3814-42BA-4BF9-8BD4-AD3429235384}"/>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22AA3814-42BA-4BF9-8BD4-AD3429235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296B081E-7423-490A-B0BC-E01D8112944A}"/>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5E02EF6D-350B-4DA6-A558-95F71CF7ADE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D015CF82-1BBF-4202-A61D-5E1CDA0E329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06C3B7-BFCC-4D3C-97A7-0B41A122FCA1}"/>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FD97BF89-7E26-48A6-ADFB-E77ED8EE7B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BAD8E95-E085-4909-9BDA-BD0EA2BC93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B29C07A-5BBD-469A-AB12-809043804CF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13F53D6-5BCD-4B45-AA2B-8458FF669FD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1480FB7-B7D1-4B4B-9246-C4B4EAEA160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7CF2132D-21FF-4C04-889F-18A221DADEEC}"/>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D713FDE1-D363-43DB-AFE6-8E56F5BC2C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05D0851-7B89-456D-9F3C-2A9CE615746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04D3F0D2-63AB-4179-849F-79D2A35316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62348140-D1B2-44C7-BA8E-5C6F976A2FA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E7F6BD96-12CF-407B-8D3D-519A4210A52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78BF3E85-D050-4A9C-831C-40D73962098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F6FAD8D9-AEDA-410C-BC1F-BF923B425C8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7">
            <a:extLst>
              <a:ext uri="{FF2B5EF4-FFF2-40B4-BE49-F238E27FC236}">
                <a16:creationId xmlns:a16="http://schemas.microsoft.com/office/drawing/2014/main" id="{A0409348-4746-4764-82BE-6147034BC89C}"/>
              </a:ext>
            </a:extLst>
          </p:cNvPr>
          <p:cNvGrpSpPr/>
          <p:nvPr userDrawn="1"/>
        </p:nvGrpSpPr>
        <p:grpSpPr bwMode="gray">
          <a:xfrm>
            <a:off x="0" y="3209886"/>
            <a:ext cx="12192000" cy="3243419"/>
            <a:chOff x="-1" y="3009120"/>
            <a:chExt cx="9906001" cy="3239952"/>
          </a:xfrm>
          <a:solidFill>
            <a:schemeClr val="bg2"/>
          </a:solidFill>
        </p:grpSpPr>
        <p:sp>
          <p:nvSpPr>
            <p:cNvPr id="24" name="Rectangle 18">
              <a:extLst>
                <a:ext uri="{FF2B5EF4-FFF2-40B4-BE49-F238E27FC236}">
                  <a16:creationId xmlns:a16="http://schemas.microsoft.com/office/drawing/2014/main" id="{55E0ECCA-5D8A-4E94-8EAB-85AA2D103F39}"/>
                </a:ext>
              </a:extLst>
            </p:cNvPr>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E6FCFB2A-823F-4390-AA60-9F3F332AE031}"/>
                </a:ext>
              </a:extLst>
            </p:cNvPr>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7222FCFA-D105-4C98-B289-58585D1F126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3" name="Bildplatzhalter 2"/>
          <p:cNvSpPr>
            <a:spLocks noGrp="1"/>
          </p:cNvSpPr>
          <p:nvPr>
            <p:ph type="pic" sz="quarter" idx="10"/>
          </p:nvPr>
        </p:nvSpPr>
        <p:spPr bwMode="gray">
          <a:xfrm>
            <a:off x="0" y="692601"/>
            <a:ext cx="12192000" cy="2520862"/>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3401600"/>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662421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C7A6B824-8DEB-4AB6-945F-95EA39504BE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C7A6B824-8DEB-4AB6-945F-95EA39504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FED8B854-9CBB-4096-B96B-3873816C61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6C0607E1-F846-4F58-9233-3C9C7334B5D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5FB8261-EB49-488C-BC61-E112EB66250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FA678500-88B1-4FAD-8276-902B5AD6797B}"/>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EB43B020-9F3E-44CE-9631-1E72C7CA05F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67C6AF76-5265-4560-8023-C749456F589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4189E495-75DB-4102-90ED-FCA667BF8DB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1DA4AAE4-AE2E-4117-A600-D845C5D6CF6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00C39824-FAB6-49E0-B144-0281D4BB0C8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61C0823F-8FBE-4EB0-BD76-0BA3902AEB8F}"/>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A80F2FA-8E8B-4AE6-8DDA-4F7D555A0DB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E6CEA50E-7FC4-471A-8F3F-D701BCBF79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D0A6CC83-4201-40E7-AE81-E4C2F78F9A57}"/>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0D3679AF-808E-4E22-86CE-76829A1F538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BF3F8E11-F42C-4CAC-AE1F-CC3A0BE2C6E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3AC8C2BD-09C7-4F45-97A7-081FF565798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A48F6745-0E67-4939-9A7C-68E56220BA4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E366D67B-A9E7-4554-8CC7-444BA4E837D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E366D67B-A9E7-4554-8CC7-444BA4E83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D721DF8E-25E8-4C8D-82EA-C5C5D461E500}"/>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A4DBF75A-57AD-498C-BCB6-384828A4200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B70620C8-FF0C-4092-815F-9D4E9716AB92}"/>
              </a:ext>
            </a:extLst>
          </p:cNvPr>
          <p:cNvSpPr>
            <a:spLocks noGrp="1"/>
          </p:cNvSpPr>
          <p:nvPr>
            <p:ph type="sldNum" sz="quarter" idx="12"/>
          </p:nvPr>
        </p:nvSpPr>
        <p:spPr/>
        <p:txBody>
          <a:bodyPr/>
          <a:lstStyle>
            <a:lvl1pPr eaLnBrk="1" hangingPunct="1">
              <a:defRPr/>
            </a:lvl1pPr>
          </a:lstStyle>
          <a:p>
            <a:pPr>
              <a:defRPr/>
            </a:pPr>
            <a:fld id="{ADAA223F-9507-4B53-A26A-76081748DF11}" type="slidenum">
              <a:rPr lang="en-GB"/>
              <a:pPr>
                <a:defRPr/>
              </a:pPr>
              <a:t>‹N°›</a:t>
            </a:fld>
            <a:endParaRPr lang="en-GB" dirty="0"/>
          </a:p>
        </p:txBody>
      </p:sp>
    </p:spTree>
    <p:extLst>
      <p:ext uri="{BB962C8B-B14F-4D97-AF65-F5344CB8AC3E}">
        <p14:creationId xmlns:p14="http://schemas.microsoft.com/office/powerpoint/2010/main" val="8480184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2BB7AB4-1B3E-4F3E-AA5E-79A6326E38EE}"/>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42BB7AB4-1B3E-4F3E-AA5E-79A6326E3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918E046D-ABE5-4059-A0A6-D19994F731DE}"/>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19E6EC1C-4079-43B3-810D-8EE0BA3ABA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F1BBDCA3-A575-4B4D-9CC8-5213567155A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3102EFA-5EAA-42F2-BAF2-BA9A0389220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4183280B-8B07-4554-80D0-7833D8210D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E573DC4C-167E-4EFE-AE3E-5468C1623A2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82CE9A05-258B-4A04-81BC-A80F0CEF190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E6182BEE-10BA-4A84-8657-E7E5F2F59DF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20AFDAF1-7AD8-43DB-8925-8EB6D7B5B6E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5FE73B83-0D24-4615-AC8A-7226388B64F4}"/>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510FC081-C818-4B12-83AB-A6886E9FC9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80494FD1-F708-4335-AF89-28C36FC855B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E968AD25-328D-4EF4-AFAA-1A52E2F3250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86219BF1-914A-457E-8BD5-8425C9DEED8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56F2E046-B116-4EFE-82D0-C958A4C21B98}"/>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B74944F7-E4E3-4320-8B73-60F349E4775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C9972342-B9DD-4DFB-9F32-D1BDFEFDF72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5">
            <a:extLst>
              <a:ext uri="{FF2B5EF4-FFF2-40B4-BE49-F238E27FC236}">
                <a16:creationId xmlns:a16="http://schemas.microsoft.com/office/drawing/2014/main" id="{B3401BCA-6087-4468-A993-DA74239FA07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4" name="Bildplatzhalter 3"/>
          <p:cNvSpPr>
            <a:spLocks noGrp="1"/>
          </p:cNvSpPr>
          <p:nvPr>
            <p:ph type="pic" sz="quarter" idx="10"/>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4481396"/>
            <a:ext cx="11521845" cy="864000"/>
          </a:xfrm>
          <a:noFill/>
        </p:spPr>
        <p:txBody>
          <a:bodyPr rtlCol="0">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863442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539F84EF-53AC-47FF-A000-55107CE138A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539F84EF-53AC-47FF-A000-55107CE1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82A8787-5AF1-419A-91E2-3AB0F6205A3F}"/>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6DAABBFC-62BD-4562-8EB2-B525B8D09F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049650D8-E709-4DE0-8001-D589A96CA57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B91D3FDA-DCF7-4BA1-8C46-3437D18FAEAA}"/>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22AD72A3-0F2A-4E52-8A9C-03AA035193E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83A8D705-795D-48F3-A1CD-EF9320DD643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E0064693-E890-4ED1-9C98-190CC03B95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97A8749A-4C37-48F4-BBF5-D7E6CD13B6D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59774816-9D99-42B0-82E1-00688B377BC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113D56FB-8055-412C-99D7-70579CC5000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AF98D488-BAF1-4C2F-88B4-DC002241BBC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DA1CECCB-8361-4D87-929B-2E7825DCBFEE}"/>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2B1DC5F8-AC5A-417F-8AED-F2F56353EC9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11C6577D-BB55-48BB-8AEB-2132461C86B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96869AB9-8D96-400D-AC25-D477403FD66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2AFACF63-0EB1-418C-9884-4A019FE1731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F093D43D-91D9-4FD0-B780-ADBD4606E3F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a:extLst>
              <a:ext uri="{FF2B5EF4-FFF2-40B4-BE49-F238E27FC236}">
                <a16:creationId xmlns:a16="http://schemas.microsoft.com/office/drawing/2014/main" id="{300595C2-7E14-4F16-BCC9-2A76D4953C07}"/>
              </a:ext>
            </a:extLst>
          </p:cNvPr>
          <p:cNvSpPr>
            <a:spLocks noChangeArrowheads="1"/>
          </p:cNvSpPr>
          <p:nvPr/>
        </p:nvSpPr>
        <p:spPr bwMode="gray">
          <a:xfrm>
            <a:off x="0" y="692150"/>
            <a:ext cx="12192000" cy="541338"/>
          </a:xfrm>
          <a:custGeom>
            <a:avLst/>
            <a:gdLst>
              <a:gd name="T0" fmla="*/ 0 w 9901238"/>
              <a:gd name="T1" fmla="*/ 0 h 540000"/>
              <a:gd name="T2" fmla="*/ 1 w 9901238"/>
              <a:gd name="T3" fmla="*/ 0 h 540000"/>
              <a:gd name="T4" fmla="*/ 225423 w 9901238"/>
              <a:gd name="T5" fmla="*/ 0 h 540000"/>
              <a:gd name="T6" fmla="*/ 298776 w 9901238"/>
              <a:gd name="T7" fmla="*/ 0 h 540000"/>
              <a:gd name="T8" fmla="*/ 298776 w 9901238"/>
              <a:gd name="T9" fmla="*/ 301059 h 540000"/>
              <a:gd name="T10" fmla="*/ 225423 w 9901238"/>
              <a:gd name="T11" fmla="*/ 301059 h 540000"/>
              <a:gd name="T12" fmla="*/ 225423 w 9901238"/>
              <a:gd name="T13" fmla="*/ 602119 h 540000"/>
              <a:gd name="T14" fmla="*/ 0 w 9901238"/>
              <a:gd name="T15" fmla="*/ 602119 h 540000"/>
              <a:gd name="T16" fmla="*/ 0 w 9901238"/>
              <a:gd name="T17" fmla="*/ 0 h 54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01238" h="540000">
                <a:moveTo>
                  <a:pt x="0" y="0"/>
                </a:moveTo>
                <a:lnTo>
                  <a:pt x="1" y="0"/>
                </a:lnTo>
                <a:lnTo>
                  <a:pt x="7470356" y="0"/>
                </a:lnTo>
                <a:lnTo>
                  <a:pt x="9901238" y="0"/>
                </a:lnTo>
                <a:lnTo>
                  <a:pt x="9901238" y="270000"/>
                </a:lnTo>
                <a:lnTo>
                  <a:pt x="7470356" y="270000"/>
                </a:lnTo>
                <a:lnTo>
                  <a:pt x="7470356" y="540000"/>
                </a:lnTo>
                <a:lnTo>
                  <a:pt x="0" y="540000"/>
                </a:lnTo>
                <a:lnTo>
                  <a:pt x="0" y="0"/>
                </a:lnTo>
                <a:close/>
              </a:path>
            </a:pathLst>
          </a:cu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fr-FR" sz="1800"/>
          </a:p>
        </p:txBody>
      </p:sp>
      <p:sp>
        <p:nvSpPr>
          <p:cNvPr id="22" name="Text Box 5">
            <a:extLst>
              <a:ext uri="{FF2B5EF4-FFF2-40B4-BE49-F238E27FC236}">
                <a16:creationId xmlns:a16="http://schemas.microsoft.com/office/drawing/2014/main" id="{3B7E138B-744A-4755-8FC5-1F0A71D5B1B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76772"/>
            <a:ext cx="11521845" cy="864000"/>
          </a:xfrm>
          <a:noFill/>
        </p:spPr>
        <p:txBody>
          <a:bodyPr rtlCol="0">
            <a:noAutofit/>
          </a:bodyPr>
          <a:lstStyle>
            <a:lvl1pPr>
              <a:defRPr lang="de-DE" b="1" dirty="0">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7019697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nl-NL"/>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Tree>
    <p:extLst>
      <p:ext uri="{BB962C8B-B14F-4D97-AF65-F5344CB8AC3E}">
        <p14:creationId xmlns:p14="http://schemas.microsoft.com/office/powerpoint/2010/main" val="275467285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C941A5-55BD-4C3A-9FCA-95C72896759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AC941A5-55BD-4C3A-9FCA-95C728967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71ABA11-17F3-4CBB-B2E4-78A27C755E05}"/>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DC9E6CE9-0FA7-494D-916C-79DCB7033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D774CD85-C78D-4885-A6AE-F90DC82212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34AA0E3B-01D3-4E9F-BB8E-CCDE09C1AB5E}"/>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F86CFBD-EADB-4E23-AE85-5754FEE5433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DF9FC1B-BA32-4B1F-A7FB-675369C4789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5EDBAC6A-773A-42BE-906F-736B13926A6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582AEF4-7139-45F4-93BA-B94549CD4D6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F299889-7A67-4916-9F5B-1D226B499FCB}"/>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3D80E182-E46D-4127-876F-1483E080848B}"/>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E0EBB82-51AF-4227-90B7-AB59263C86D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29226E5-BC73-4D9E-843E-AD27D0A916E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AD3AD760-7090-4AE5-9A88-CD8CEA630BF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34893F7-5ED0-49B1-BFF5-08E53E841EE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EF84D10-1A5A-4DBB-872E-73FC7C12FCE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0754BE16-79FC-4617-B8B7-0A7DD4745E1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0520CE55-5B7E-4863-9EEF-E7B23B222A8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7">
            <a:extLst>
              <a:ext uri="{FF2B5EF4-FFF2-40B4-BE49-F238E27FC236}">
                <a16:creationId xmlns:a16="http://schemas.microsoft.com/office/drawing/2014/main" id="{045B4FEA-CE8A-4B50-BDA0-21652244C942}"/>
              </a:ext>
            </a:extLst>
          </p:cNvPr>
          <p:cNvGrpSpPr/>
          <p:nvPr userDrawn="1"/>
        </p:nvGrpSpPr>
        <p:grpSpPr bwMode="gray">
          <a:xfrm>
            <a:off x="0" y="4293096"/>
            <a:ext cx="12192000" cy="2160208"/>
            <a:chOff x="0" y="4293096"/>
            <a:chExt cx="9904413" cy="2160208"/>
          </a:xfrm>
          <a:solidFill>
            <a:schemeClr val="bg2"/>
          </a:solidFill>
        </p:grpSpPr>
        <p:sp>
          <p:nvSpPr>
            <p:cNvPr id="25" name="Rectangle 18">
              <a:extLst>
                <a:ext uri="{FF2B5EF4-FFF2-40B4-BE49-F238E27FC236}">
                  <a16:creationId xmlns:a16="http://schemas.microsoft.com/office/drawing/2014/main" id="{1AC39425-344D-4CB4-B69D-0E008B3F31BB}"/>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sp>
          <p:nvSpPr>
            <p:cNvPr id="26" name="Rectangle 18">
              <a:extLst>
                <a:ext uri="{FF2B5EF4-FFF2-40B4-BE49-F238E27FC236}">
                  <a16:creationId xmlns:a16="http://schemas.microsoft.com/office/drawing/2014/main" id="{2C34E937-B8D5-4B07-8D68-0577592C1C4E}"/>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grpSp>
      <p:pic>
        <p:nvPicPr>
          <p:cNvPr id="27" name="Picture 2" descr="K:\Schenker AG\03_Vorlagen\03_PowerPoint\kolaz.jpg">
            <a:extLst>
              <a:ext uri="{FF2B5EF4-FFF2-40B4-BE49-F238E27FC236}">
                <a16:creationId xmlns:a16="http://schemas.microsoft.com/office/drawing/2014/main" id="{14479A7C-C953-4056-BAA6-0371656A94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411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E82BE01E-ED8B-4BA0-AD50-930F81F1A49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endParaRPr lang="en-GB" dirty="0"/>
          </a:p>
        </p:txBody>
      </p:sp>
    </p:spTree>
    <p:extLst>
      <p:ext uri="{BB962C8B-B14F-4D97-AF65-F5344CB8AC3E}">
        <p14:creationId xmlns:p14="http://schemas.microsoft.com/office/powerpoint/2010/main" val="2135854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56AD524-7891-4684-AB10-E59D9B65BAF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056AD524-7891-4684-AB10-E59D9B65B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ED3C2558-7543-4326-9D95-D725D32F103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F0CD3AFB-A73E-48E3-AE84-AAF79164D669}"/>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F4A3FBB-877F-4169-9DBF-DFA38045FAD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7FC2FAE-0CBC-4C27-8F0A-326B163794E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1E4A320-2E8C-41B9-90AE-168A424EBE2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E04E6F1-2DBE-4E2E-87A2-5E8C8FD4F1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987B945-92B7-4B75-A3DF-03A8A23F88B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E9A8F80-22A7-4038-BC74-B323DBA73AC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C6E0B5D-184B-42D7-8B4A-AEC3F19F196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2D695246-BAE8-45F7-878A-577E4A79A9D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485C6FE2-0C72-4200-9862-93B9C0311EC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9D510FC-350D-4F8A-895E-378D8A47FC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68D98E8-D15A-4860-A773-5441747438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071572D7-E78E-4757-BD3B-D1D3DE59323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D28E5D97-FEDB-4B5F-927B-E5F58DC46E65}"/>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6581124-B27D-4200-8CCF-EC680A6A04C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039A59-385E-4B7B-8CB1-BC821608340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6BD7EDA6-E674-4EBD-B317-FC41CC50D80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BED511D8-C57F-4035-ADEE-295D8A85955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17821" t="55331" r="7207" b="4272"/>
          <a:stretch>
            <a:fillRect/>
          </a:stretch>
        </p:blipFill>
        <p:spPr bwMode="gray">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EAF3FB3C-AE9D-4EB6-A570-9EFE5AA8573A}"/>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FADCF9C3-AB39-4481-B6C3-BD21AAD04F56}"/>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931ACE7F-CEE7-482C-A284-4D56A66D690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7AF1E9A8-B7D4-40B0-94E3-3562BC88C3B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3789387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20AA2DE-BFCD-4614-BA9B-DBA9B7C72C8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420AA2DE-BFCD-4614-BA9B-DBA9B7C72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D2401329-6791-40D0-99D6-59ECFD468FA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51BD9F7B-23CA-496E-BB34-C1677C309600}"/>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B0DC648-6289-4BD7-823C-E77EABB1AD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BF9B185-96D9-4409-AF7D-B2F51452A8E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1205E003-1D5F-4883-9929-4C5E01E537D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68B2CD9D-D087-4563-8897-D46CE29C237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F1A3B170-0502-4B84-8A5E-EC4D1D0E8FC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CEBFF550-FB86-4AD8-8ECD-4C7540A34A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D950419-CA36-4008-994D-3398751AD1B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EDA5F7A-32B2-42C8-A887-221F11769D6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38E95BA-9E0C-4FEE-98B9-D79201940F2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4172D58F-2E88-4CEC-9B30-F5AD88A3BD9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61C37FD3-8FE6-4129-8412-3CC5AF2515E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F7FB7445-5FE5-4C13-8B75-4D120730024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31AD24A-C43E-4083-9CFF-704EDC88163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42400351-472C-4AEC-AD23-F8F76986FADE}"/>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55D2318-3104-4BFA-A18E-BFEC01A960B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A5299E1-27A0-4950-9212-3860736845A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2DD1187B-A1BD-4999-931F-56AB6EFE13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D96F2C8F-3E47-4AB6-AF92-95B6AC8BB9C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A85F7C0D-8CD8-4185-BD4B-ED26B233AD4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25A9277-C2B6-40DB-84A2-4B8F85DD4FB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2DF52DB-02A3-47B4-9A76-DBB8FCC5058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7328034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AF77967-0E37-478A-ACEB-1D2C9F7EB07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CAF77967-0E37-478A-ACEB-1D2C9F7EB0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A7BDAD0-BEA1-4DE6-BB1E-066141F2D32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2082D090-30EE-48B9-A98B-33FB04CF1A9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2CC2D2AA-4849-4DD6-B033-DCCC1A86F3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CC9CB108-6298-4B2D-9E5D-7009D14EDAF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6E7FA6-7750-4410-A208-E14CF7BEA50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9DB1964-1BD4-4DE2-81E8-239F9E0D0DB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22AB3E58-0C8C-457B-9AF0-28199DF05DA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7770676B-4FB3-43A4-8C42-0D683D4485D7}"/>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7CFCC257-3B40-454B-A025-D317141957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39DD091-C06E-4B2A-AD3B-333613E5819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7BBB40A-0343-432A-8395-AA9EBAAD01B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F1601DF8-8EF0-4BF7-B9F0-5E8B678C729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1231829-D02A-4BEF-8ADD-8BFA3ABDD67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2A8EEF48-C3D0-47C3-9D28-019D712F3CF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F7D15F2-13CE-4BE1-A57F-1B24A4843B51}"/>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C50E2A5-2FDC-4D99-A407-1E43C4B93C99}"/>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5668C215-209F-404F-AE08-94EC5A28407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82B447DD-F8CA-435E-8F4E-1FCD971C93B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3CF72A90-C2B9-42CB-B5A3-1BD1126240E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433091FD-8213-4C8E-847B-D2C813B5ADF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110770B5-DD2D-4C0B-ADCE-0A63949C6F7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306B901C-43BD-4B6E-BE91-D6A1DE35917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395D1C5E-E736-4895-A151-B47D8FFF9C3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1600275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09E246D-C20C-4906-B3ED-707A3A72F5E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E09E246D-C20C-4906-B3ED-707A3A72F5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CC438533-B9F8-4ED0-98A9-85CA75EB6F4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0D8A140C-5C8B-4F67-B398-4979648565A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EEE99AC6-C5C7-48BA-B364-D27DC2F6690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47170E3-C617-4EE8-BD20-40B59CC216D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C894CF1F-E65C-493D-98C9-DAAD216E596F}"/>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199D3B1-011A-43A2-8351-0A33FA7F3E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03D9719B-AE23-4D82-8B70-950432A4C00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F5C95FB5-EC2A-4FB0-B46E-C4F1E6F8499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330B1E12-EC49-418F-9963-170F2DCA3DE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C6558685-ED9D-468F-99F8-449E928237D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1CC30844-DFB9-4D06-B25C-59EC05493C08}"/>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86B0F9D-8489-4D7B-8503-197ED230A9B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EFD903F0-2715-499B-805B-046CAAA3846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2120BE7-5685-4EE9-B325-1AB32CDC503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CEC405C-22FF-4D54-9CD9-873321525F26}"/>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3D58B362-7F7E-4980-8EE4-7B40D69C123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85A8F97-CA81-48EC-9F30-05B01158E40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ACF0D6D-F16B-4F15-97CE-B72C65B517B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E2213F1D-6894-49D7-880C-C365579B58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F2796A3F-6DEC-4944-B3BE-02665E8556C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B2A4EE4B-1B8F-49EE-AA99-BD579F1F727A}"/>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027AB29-97F2-4EFA-A347-7DE7672A9745}"/>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3A902FA-6211-4A8C-8339-DDE902F5C4D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5458439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CA12FD6-9989-48D3-BDC8-D31DCCBD562E}"/>
              </a:ext>
            </a:extLst>
          </p:cNvPr>
          <p:cNvPicPr>
            <a:picLocks noChangeAspect="1"/>
          </p:cNvPicPr>
          <p:nvPr userDrawn="1"/>
        </p:nvPicPr>
        <p:blipFill>
          <a:blip r:embed="rId2">
            <a:extLst>
              <a:ext uri="{28A0092B-C50C-407E-A947-70E740481C1C}">
                <a14:useLocalDpi xmlns:a14="http://schemas.microsoft.com/office/drawing/2010/main" val="0"/>
              </a:ext>
            </a:extLst>
          </a:blip>
          <a:srcRect l="18521" r="1573"/>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BE66B53D-A1DF-42F3-A1E9-48EAFEFF80E8}"/>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60E97914-A9AD-4738-83FC-7DF1C98EAA1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C2B62B96-87AC-4FE6-91CA-7E1B9CD6E512}"/>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1B44EA73-E061-4F90-8AE8-7AA87F43F2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3A954773-B502-45E1-848D-85CACD3F7C26}"/>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6874973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8ECA40-BC91-4562-BE35-65AFB2816795}"/>
              </a:ext>
            </a:extLst>
          </p:cNvPr>
          <p:cNvPicPr>
            <a:picLocks noChangeAspect="1"/>
          </p:cNvPicPr>
          <p:nvPr userDrawn="1"/>
        </p:nvPicPr>
        <p:blipFill>
          <a:blip r:embed="rId2">
            <a:extLst>
              <a:ext uri="{28A0092B-C50C-407E-A947-70E740481C1C}">
                <a14:useLocalDpi xmlns:a14="http://schemas.microsoft.com/office/drawing/2010/main" val="0"/>
              </a:ext>
            </a:extLst>
          </a:blip>
          <a:srcRect l="3400" t="37711" r="20552" b="22360"/>
          <a:stretch>
            <a:fillRect/>
          </a:stretch>
        </p:blipFill>
        <p:spPr bwMode="gray">
          <a:xfrm>
            <a:off x="-8466" y="693738"/>
            <a:ext cx="12189884"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17949B60-64EA-471C-B5E2-C48D41EE38D5}"/>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01E3598B-FDBF-4406-8FEA-3A041BC0C764}"/>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E104481D-950B-4CC2-862F-ABA091F5376D}"/>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7C3A6B51-8826-4466-B08C-1CA1CF816DD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A2B9517C-A3F9-4D80-9115-B6348238241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893150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FD905CC-9329-4A41-8B80-27D5EB4F6D5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AFD905CC-9329-4A41-8B80-27D5EB4F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D48A6DFF-C4F7-49EF-B3F2-E865152CA79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94D1308-4C09-4785-9ECF-6DE6E0523D5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4DB6BCED-B684-4713-8374-9904C04033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3C40241E-969E-4A5A-BAC0-7C19D0700112}"/>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0A8BA738-D0C6-4EBD-BD7A-78D20EE0AA8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9EEB7E94-7FA9-4EA6-ABFE-0520FAE29B0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7ECF6294-7534-4633-8186-16F7095F929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2EC5F8F0-6795-4A0E-8B64-D832D369A5D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B6501DE9-78AF-471F-BE8A-D753B57FC34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29D86A9-025A-4A0B-B063-1B17C9C6A0A1}"/>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62B46CDD-4E24-46B3-ACEB-4F2EDA71A9A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45C39DCD-5BFE-4545-A829-F409915B1D7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2B92ED4B-9089-40BD-A432-6FDEAD9EA84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1CC9A0A0-2433-476A-A5A8-2F76222422B8}"/>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6E5B91DD-6274-4F61-A08C-BB496CBD61D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7C7C4DC9-3341-4D89-A90C-A6E170E23A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E4C34213-A0F2-4CE3-BDF7-9DCAAC4F242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84929A86-C146-41EF-A233-882705F0BA5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84929A86-C146-41EF-A233-882705F0B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B50E261A-11F1-43F5-89FD-17E5725255E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B4C6ED8D-F0CF-4E0A-82A4-736B36384C1A}"/>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3F583B59-8D28-4F54-A0E8-0F6EDA2CA98D}"/>
              </a:ext>
            </a:extLst>
          </p:cNvPr>
          <p:cNvSpPr>
            <a:spLocks noGrp="1"/>
          </p:cNvSpPr>
          <p:nvPr>
            <p:ph type="sldNum" sz="quarter" idx="12"/>
          </p:nvPr>
        </p:nvSpPr>
        <p:spPr/>
        <p:txBody>
          <a:bodyPr/>
          <a:lstStyle>
            <a:lvl1pPr eaLnBrk="1" hangingPunct="1">
              <a:defRPr/>
            </a:lvl1pPr>
          </a:lstStyle>
          <a:p>
            <a:pPr>
              <a:defRPr/>
            </a:pPr>
            <a:fld id="{FB12F10D-19B8-48C6-9592-6CCA6FE0569D}" type="slidenum">
              <a:rPr lang="en-GB"/>
              <a:pPr>
                <a:defRPr/>
              </a:pPr>
              <a:t>‹N°›</a:t>
            </a:fld>
            <a:endParaRPr lang="en-GB" dirty="0"/>
          </a:p>
        </p:txBody>
      </p:sp>
    </p:spTree>
    <p:extLst>
      <p:ext uri="{BB962C8B-B14F-4D97-AF65-F5344CB8AC3E}">
        <p14:creationId xmlns:p14="http://schemas.microsoft.com/office/powerpoint/2010/main" val="24931693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11277BF-FBFC-4D74-83AD-0B94513170D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611277BF-FBFC-4D74-83AD-0B9451317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B6110E94-F047-412A-A876-72B333DFAD0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5A2C1B5-3CA4-4A2C-B6BF-8358A80C506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465C9AB-8958-45E0-80D6-EBD2ABB7959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E7E051-9153-4836-8E6A-D307D0FC098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D603B90-71C8-42D5-993B-3274351050E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3A112F5C-B7D4-4997-870B-FE71001A03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D1DB9E5-01FC-46CF-A80C-67B32C5DC1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A835EAC-D7BA-4DAB-9F99-8EE4EE59D6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8583391C-C178-41BB-9E20-0A28D0ED55A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54AF82A3-EE3F-4D4D-AB3E-004179A715B2}"/>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51F3945-4F84-4DFB-AE85-26E10360AE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955B86F5-C424-436D-BA12-BCC364CF964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9D19DFA2-AEBD-4446-A5CE-E6998959103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C9364CC-0CB8-4525-848E-60A8C0B0BFA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337C3DD-CC48-40B8-A422-99260DD6443B}"/>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97C676-DEAC-43F5-8E8E-81CF98DC83D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042000F-018C-47B0-AA99-C8F281B3698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6">
            <a:extLst>
              <a:ext uri="{FF2B5EF4-FFF2-40B4-BE49-F238E27FC236}">
                <a16:creationId xmlns:a16="http://schemas.microsoft.com/office/drawing/2014/main" id="{9ED4F56C-5A98-4139-8B5D-E5E0950223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34" y="692150"/>
            <a:ext cx="1218353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B78465E4-4201-4AB4-B831-29A189FBAA9F}"/>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C37773B5-7076-44C3-BD47-117A1C0D8E7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BC01CE09-6250-4CDD-8ED7-C69E1641A238}"/>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1D707D75-3C22-4D87-B2B5-54ED9BF94E9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0738774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5AE2129-8897-4087-9AA8-2D837AFB036A}"/>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95AE2129-8897-4087-9AA8-2D837AFB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707575F9-E727-4D7F-8902-3BD2A9F286FB}"/>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5D9BB33-4910-4C54-A6D4-05A4D750153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474BFE05-563C-4C76-90F9-8862039A8A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EBC970F-874D-4F21-8361-88FA9DB0D40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E191CC5E-0900-433D-8DAA-788837A3581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6EF9C922-D950-4240-9A4E-065AC66A682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6DC2FC33-63D4-4E61-9E7D-5E8841EAB16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AFB942FB-971F-4E52-A6C1-19FACCDAD7E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D29DC5C-703B-4745-B283-F2C98072285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14AD728-F5DB-4BDF-BB03-FAAFFA91D07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9D3C26FC-AD9A-4DC1-9F38-6FAE75FCFF9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5141E83-BCB2-4FC2-AF24-EE003120F10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088B812-0B74-4565-82F6-3776E090485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010CE48-5209-4FDB-9B1B-CF667B3348C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D68B5CB-B13C-423A-8E30-BCCD509D236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A1734DD-E7FE-4BE9-B110-058ADE085EA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B254DF4-027F-4326-AD4C-041C1CF79CF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3">
            <a:extLst>
              <a:ext uri="{FF2B5EF4-FFF2-40B4-BE49-F238E27FC236}">
                <a16:creationId xmlns:a16="http://schemas.microsoft.com/office/drawing/2014/main" id="{A2CD4A0E-6880-4CCF-908D-3A6B21F0801F}"/>
              </a:ext>
            </a:extLst>
          </p:cNvPr>
          <p:cNvPicPr>
            <a:picLocks noChangeAspect="1"/>
          </p:cNvPicPr>
          <p:nvPr userDrawn="1"/>
        </p:nvPicPr>
        <p:blipFill>
          <a:blip r:embed="rId7">
            <a:extLst>
              <a:ext uri="{28A0092B-C50C-407E-A947-70E740481C1C}">
                <a14:useLocalDpi xmlns:a14="http://schemas.microsoft.com/office/drawing/2010/main" val="0"/>
              </a:ext>
            </a:extLst>
          </a:blip>
          <a:srcRect l="157" t="26622" r="214" b="27747"/>
          <a:stretch>
            <a:fillRect/>
          </a:stretch>
        </p:blipFill>
        <p:spPr bwMode="auto">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A6BBEEFD-A795-4218-8120-97CD06090F70}"/>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E1235C1A-B2F5-48CF-A383-576AEEF30CD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CF5A3FF-FCB2-465E-93A3-8560284A4746}"/>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1D3E8D9-3AB7-43D3-A5DF-3E911ADE6B52}"/>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741227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B4EA0E-4B1B-407C-8717-8DF63014DFB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4B4EA0E-4B1B-407C-8717-8DF63014D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560FD15-C7BD-4B1F-BEC5-7783E1EED5A2}"/>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DF1D749-312C-471E-9D0B-976DC29530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5855BA8-4177-4481-A27E-28C128A4C30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5F913EAB-5F5E-4FEC-95FA-D9E12D8F20C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70669389-DEB0-4A8B-AC3F-37C1FF9699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56064794-6013-4414-9262-9D66EC4BF52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0190AD0-9387-42C1-927D-8A945478941E}"/>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3F4AA64-8896-4B1D-92C3-A0304B2ABAF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F99F410-F7F5-4708-BB49-5E64DA83271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9199DFA-8603-4C39-AA36-C750B43C3A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37B4EFE9-6AF3-46E3-9E9D-93781262E9A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405713BE-744D-4AB4-81C9-E9C26756638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BC204128-A9D8-4E06-9847-33691B95541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0C549C0-8269-45AE-A178-6BFB772115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C3D215A-3391-4E84-9404-EE79BFD2D11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3D2ADDE-2241-4E74-A8CC-3023863691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A513AFE-1CEB-4AB1-9EAA-1968E03FB29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4">
            <a:extLst>
              <a:ext uri="{FF2B5EF4-FFF2-40B4-BE49-F238E27FC236}">
                <a16:creationId xmlns:a16="http://schemas.microsoft.com/office/drawing/2014/main" id="{708A2313-C69B-43DF-ABE9-CE613BF2F8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35165064-6DE1-47DC-8289-62735021813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094A3339-6B78-4AA3-BC99-0DA3ABFDE53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EA66634-6518-4791-89B8-199AAEB7DA5A}"/>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82E7E91-DCBB-4752-85B6-F948C1A2F62C}"/>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4013303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DE3C244A-B6A8-4077-B182-557B36EB9CD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DE3C244A-B6A8-4077-B182-557B36EB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B4BF824F-980D-45AE-9407-2840B9866F84}"/>
              </a:ext>
            </a:extLst>
          </p:cNvPr>
          <p:cNvGrpSpPr>
            <a:grpSpLocks/>
          </p:cNvGrpSpPr>
          <p:nvPr/>
        </p:nvGrpSpPr>
        <p:grpSpPr bwMode="auto">
          <a:xfrm>
            <a:off x="6007100" y="-171450"/>
            <a:ext cx="177800" cy="71437"/>
            <a:chOff x="4880198" y="-171400"/>
            <a:chExt cx="144016" cy="72008"/>
          </a:xfrm>
        </p:grpSpPr>
        <p:cxnSp>
          <p:nvCxnSpPr>
            <p:cNvPr id="9" name="Gerade Verbindung 5">
              <a:extLst>
                <a:ext uri="{FF2B5EF4-FFF2-40B4-BE49-F238E27FC236}">
                  <a16:creationId xmlns:a16="http://schemas.microsoft.com/office/drawing/2014/main" id="{A4254DAD-55F2-42CB-A323-ECBF52E0D94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ADEB7A0F-F538-4B7A-BD14-428EAF4A4C6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260FC608-1DEB-43D3-9BA6-75E40B556264}"/>
              </a:ext>
            </a:extLst>
          </p:cNvPr>
          <p:cNvGrpSpPr>
            <a:grpSpLocks/>
          </p:cNvGrpSpPr>
          <p:nvPr/>
        </p:nvGrpSpPr>
        <p:grpSpPr bwMode="auto">
          <a:xfrm>
            <a:off x="8932333" y="-171450"/>
            <a:ext cx="177800" cy="71437"/>
            <a:chOff x="4880198" y="-171400"/>
            <a:chExt cx="144016" cy="72008"/>
          </a:xfrm>
        </p:grpSpPr>
        <p:cxnSp>
          <p:nvCxnSpPr>
            <p:cNvPr id="13" name="Gerade Verbindung 29">
              <a:extLst>
                <a:ext uri="{FF2B5EF4-FFF2-40B4-BE49-F238E27FC236}">
                  <a16:creationId xmlns:a16="http://schemas.microsoft.com/office/drawing/2014/main" id="{62D297E5-0098-43DE-91E4-C35F1329E63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F292BA1B-BDCB-49D1-8255-094C61336B3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23E29DB9-56E8-437E-A330-53EFE7300D4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30650CB8-496E-43FE-BA05-BA53582F2E2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54442769-34CE-4012-A5B8-5D7ACA42B40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A0C15D2C-252C-4F7F-A5EB-0985A370ACAA}"/>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5ED6B14B-F8BF-4848-9E1F-CFB9760E083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FC5B898B-F900-453E-BE1F-5499830E934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80019C22-63CB-458F-9CF8-C95CEEB684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3AD4CF50-8B7B-4344-93F3-8DB2EF833EB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682DA3CB-DBDA-42BF-A094-723AEA0286E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F0C305C6-A3E1-447E-B06A-D3B33DD1221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1778B2A9-CEB0-4453-8BFC-A89294B5951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7">
            <a:extLst>
              <a:ext uri="{FF2B5EF4-FFF2-40B4-BE49-F238E27FC236}">
                <a16:creationId xmlns:a16="http://schemas.microsoft.com/office/drawing/2014/main" id="{144E6D95-43AF-471E-ABE0-4E0BC2A30C54}"/>
              </a:ext>
            </a:extLst>
          </p:cNvPr>
          <p:cNvGrpSpPr/>
          <p:nvPr userDrawn="1"/>
        </p:nvGrpSpPr>
        <p:grpSpPr bwMode="gray">
          <a:xfrm>
            <a:off x="0" y="4293096"/>
            <a:ext cx="12192000" cy="2160208"/>
            <a:chOff x="0" y="4293096"/>
            <a:chExt cx="9904413" cy="2160208"/>
          </a:xfrm>
          <a:solidFill>
            <a:schemeClr val="bg2"/>
          </a:solidFill>
        </p:grpSpPr>
        <p:sp>
          <p:nvSpPr>
            <p:cNvPr id="27" name="Rectangle 18">
              <a:extLst>
                <a:ext uri="{FF2B5EF4-FFF2-40B4-BE49-F238E27FC236}">
                  <a16:creationId xmlns:a16="http://schemas.microsoft.com/office/drawing/2014/main" id="{82AC6DE6-0264-47A4-B09C-DDFB776BA54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606487B4-89AD-40D5-887C-1B691E3BF3D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B954E499-B255-44EA-B8BC-CA9D0653418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7" name="Bildplatzhalter 10"/>
          <p:cNvSpPr>
            <a:spLocks noGrp="1"/>
          </p:cNvSpPr>
          <p:nvPr>
            <p:ph type="pic" sz="quarter" idx="12"/>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3397500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46A76EEA-CC3F-4692-924E-216FA54DAE9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46A76EEA-CC3F-4692-924E-216FA54D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99F8F161-9432-427C-B9C7-F7E85E5298C0}"/>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20615BF-48FF-4E44-B5EA-6FAF0548859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4EB11636-848E-4972-AC28-92DF37DCB50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E6DC6462-823A-497D-8C7C-CD23F74B1EF8}"/>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AD89F8EB-3F47-4A24-9134-B35961194F6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BD391023-9B5C-499C-99D2-10C5730014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39543646-6FC2-4AF6-83F1-D17E37BAF14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725919AB-BDB6-4D60-A39F-185690AE8A3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1BE43495-8C7F-4B56-AA14-CF2CF793ED1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308650DE-99D8-47BF-98C8-2EACF5C06C5E}"/>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F3E1ED1A-5C98-4A0D-9CED-2844FE2CEB1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90B7C54D-94C8-4563-8AB0-51731E9FCC9B}"/>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72ECC4BE-7253-4A29-9DBD-E5B2D0D76E0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AD5C9385-E231-4DA6-A361-4AAFBC3F64A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E68664DD-DEBD-4599-91F3-0F63661E565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C1E9A29C-5819-4790-91D4-904B953CFD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B4E55048-831F-499C-8B99-1C856B4263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15">
            <a:extLst>
              <a:ext uri="{FF2B5EF4-FFF2-40B4-BE49-F238E27FC236}">
                <a16:creationId xmlns:a16="http://schemas.microsoft.com/office/drawing/2014/main" id="{3F23E421-B33A-44AF-9CE5-D1A2AAFC8CC0}"/>
              </a:ext>
            </a:extLst>
          </p:cNvPr>
          <p:cNvGrpSpPr/>
          <p:nvPr userDrawn="1"/>
        </p:nvGrpSpPr>
        <p:grpSpPr bwMode="gray">
          <a:xfrm>
            <a:off x="0" y="3212475"/>
            <a:ext cx="12192000" cy="540000"/>
            <a:chOff x="0" y="4653170"/>
            <a:chExt cx="9901238" cy="540000"/>
          </a:xfrm>
          <a:solidFill>
            <a:schemeClr val="bg2"/>
          </a:solidFill>
        </p:grpSpPr>
        <p:sp>
          <p:nvSpPr>
            <p:cNvPr id="27" name="Rectangle 18">
              <a:extLst>
                <a:ext uri="{FF2B5EF4-FFF2-40B4-BE49-F238E27FC236}">
                  <a16:creationId xmlns:a16="http://schemas.microsoft.com/office/drawing/2014/main" id="{BCEAC3B5-86BF-41E4-98E2-FD251B1737FE}"/>
                </a:ext>
              </a:extLst>
            </p:cNvPr>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17B3475E-E59A-42F7-A890-5C549D63C956}"/>
                </a:ext>
              </a:extLst>
            </p:cNvPr>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ADDAFCEF-EDCA-48E2-A47F-F221C736172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3933070"/>
            <a:ext cx="11521721" cy="864120"/>
          </a:xfrm>
        </p:spPr>
        <p:txBody>
          <a:bodyPr anchor="b"/>
          <a:lstStyle>
            <a:lvl1pPr>
              <a:defRPr b="1">
                <a:solidFill>
                  <a:schemeClr val="tx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4797190"/>
            <a:ext cx="11521721" cy="504070"/>
          </a:xfrm>
        </p:spPr>
        <p:txBody>
          <a:bodyPr/>
          <a:lstStyle>
            <a:lvl1pPr marL="0" indent="0" algn="l">
              <a:buFont typeface="Arial" panose="020B0604020202020204" pitchFamily="34" charset="0"/>
              <a:buNone/>
              <a:defRPr sz="2400">
                <a:solidFill>
                  <a:schemeClr val="tx1"/>
                </a:solidFill>
                <a:latin typeface="+mn-lt"/>
              </a:defRPr>
            </a:lvl1pPr>
            <a:lvl2pPr marL="0" indent="0" algn="l">
              <a:buFont typeface="Arial" panose="020B0604020202020204" pitchFamily="34" charset="0"/>
              <a:buNone/>
              <a:defRPr sz="2400">
                <a:solidFill>
                  <a:schemeClr val="tx1"/>
                </a:solidFill>
              </a:defRPr>
            </a:lvl2pPr>
            <a:lvl3pPr marL="0" indent="0" algn="l">
              <a:buFont typeface="Arial" panose="020B0604020202020204" pitchFamily="34" charset="0"/>
              <a:buNone/>
              <a:defRPr sz="2400">
                <a:solidFill>
                  <a:schemeClr val="tx1"/>
                </a:solidFill>
              </a:defRPr>
            </a:lvl3pPr>
            <a:lvl4pPr marL="0" indent="0" algn="l">
              <a:buFont typeface="Arial" panose="020B0604020202020204" pitchFamily="34" charset="0"/>
              <a:buNone/>
              <a:defRPr sz="2400">
                <a:solidFill>
                  <a:schemeClr val="tx1"/>
                </a:solidFill>
              </a:defRPr>
            </a:lvl4pPr>
            <a:lvl5pPr marL="0" indent="0" algn="l">
              <a:buFont typeface="Arial" panose="020B0604020202020204" pitchFamily="34" charset="0"/>
              <a:buNone/>
              <a:defRPr sz="2400">
                <a:solidFill>
                  <a:schemeClr val="tx1"/>
                </a:solidFill>
              </a:defRPr>
            </a:lvl5pPr>
            <a:lvl6pPr marL="0" indent="0" algn="l">
              <a:buFont typeface="Arial" panose="020B0604020202020204" pitchFamily="34" charset="0"/>
              <a:buNone/>
              <a:defRPr sz="2400">
                <a:solidFill>
                  <a:schemeClr val="tx1"/>
                </a:solidFill>
              </a:defRPr>
            </a:lvl6pPr>
            <a:lvl7pPr marL="0" indent="0" algn="l">
              <a:buFont typeface="Arial" panose="020B0604020202020204" pitchFamily="34" charset="0"/>
              <a:buNone/>
              <a:defRPr sz="2400">
                <a:solidFill>
                  <a:schemeClr val="tx1"/>
                </a:solidFill>
              </a:defRPr>
            </a:lvl7pPr>
            <a:lvl8pPr marL="0" indent="0" algn="l">
              <a:buFont typeface="Arial" panose="020B0604020202020204" pitchFamily="34" charset="0"/>
              <a:buNone/>
              <a:defRPr sz="2400">
                <a:solidFill>
                  <a:schemeClr val="tx1"/>
                </a:solidFill>
              </a:defRPr>
            </a:lvl8pPr>
            <a:lvl9pPr marL="0" indent="0" algn="l">
              <a:buFont typeface="Arial" panose="020B0604020202020204" pitchFamily="34" charset="0"/>
              <a:buNone/>
              <a:defRPr sz="2400">
                <a:solidFill>
                  <a:schemeClr val="tx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
        <p:nvSpPr>
          <p:cNvPr id="13" name="Bildplatzhalter 10"/>
          <p:cNvSpPr>
            <a:spLocks noGrp="1"/>
          </p:cNvSpPr>
          <p:nvPr>
            <p:ph type="pic" sz="quarter" idx="12"/>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38942454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760E4B85-7CCF-43D1-8A88-F5C8CF3A358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760E4B85-7CCF-43D1-8A88-F5C8CF3A3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B6E78241-6589-4362-BCDE-2CBF9B808CA4}"/>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9840728F-A464-4851-B416-67955A1E165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B29E97C2-7C31-4921-AE1E-F1A919A77AA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ECA136B4-FC99-45C0-B67E-C826C317E6EB}"/>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15E7D3E1-B893-4A11-ACF5-13F411C7AC8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14877C3A-5EC6-4C48-A918-EF03B4312DE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4E72F20-8C48-4504-9BE1-E9A52E8A4EA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8912D26B-0ACC-4753-A18A-AE202F7B142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05A5ECB2-F746-4AB6-B949-5826495FC16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DE169518-AC19-4C8C-91FB-D6841BA0247A}"/>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893726C8-26F3-4559-B493-0D64DC6BCB2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E26E1AE7-73A9-453F-BF1E-C58F7358DF4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A8108BEC-BB34-4DF5-AE59-1A53F168299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1452DE53-C7D1-47C1-ABC0-23CA99E13E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ECD0C3AD-D44C-477D-B893-C1D87D0255D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31F5C40E-852D-4218-A952-1A152FB998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0CC0DAC8-6F4E-4EFD-B03C-33EA338F4D5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bwMode="gray">
          <a:xfrm>
            <a:off x="335718" y="1555900"/>
            <a:ext cx="11521845" cy="4897437"/>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 name="Titel 1"/>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75CC8221-7BF7-4DE2-BE5F-3B0740E94F38}"/>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7BA3D5F0-8728-4F47-9235-A9FFAFB87771}"/>
              </a:ext>
            </a:extLst>
          </p:cNvPr>
          <p:cNvSpPr>
            <a:spLocks noGrp="1"/>
          </p:cNvSpPr>
          <p:nvPr>
            <p:ph type="sldNum" sz="quarter" idx="11"/>
          </p:nvPr>
        </p:nvSpPr>
        <p:spPr/>
        <p:txBody>
          <a:bodyPr/>
          <a:lstStyle>
            <a:lvl1pPr eaLnBrk="1" hangingPunct="1">
              <a:defRPr/>
            </a:lvl1pPr>
          </a:lstStyle>
          <a:p>
            <a:pPr>
              <a:defRPr/>
            </a:pPr>
            <a:fld id="{718A2DC8-CFB0-4E71-A40D-7DBCB61A6BB6}" type="slidenum">
              <a:rPr lang="en-GB"/>
              <a:pPr>
                <a:defRPr/>
              </a:pPr>
              <a:t>‹N°›</a:t>
            </a:fld>
            <a:endParaRPr lang="en-GB"/>
          </a:p>
        </p:txBody>
      </p:sp>
    </p:spTree>
    <p:extLst>
      <p:ext uri="{BB962C8B-B14F-4D97-AF65-F5344CB8AC3E}">
        <p14:creationId xmlns:p14="http://schemas.microsoft.com/office/powerpoint/2010/main" val="7377413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41DEBE9-1EA4-46E1-AEE9-694D022B1D1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41DEBE9-1EA4-46E1-AEE9-694D022B1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27B194EF-C3BC-473C-97BC-04DEBAA6364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553F2782-F130-4E97-A15E-957ED2F5D2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7E33FFAB-6D35-4501-BE12-225B42BDB1C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5EA4C7C3-7B40-4108-9A89-FDA76EC7020E}"/>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FB0AEAF5-344C-4BB4-A7FE-00C47651E9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A2A07A85-8CF8-4131-8385-9CDC07EFEB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6864430-40FB-4216-BFF5-634632AC20C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59900CD-77A3-4082-9E7B-CFCB87978E7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49C03DC6-AD24-47A5-868A-08E0186457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74E8B9E2-B519-4C5B-B72F-55BD5AC301D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9FC317F-C71F-4E7F-8F08-3CCFA2B7EB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A751276-65DF-4AEB-B887-C66D6164B93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6B183356-C9AF-4E29-A479-48F0263C059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87CB9E3-D6CD-458F-AC32-D01677C9269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174AB71-79CD-4F34-92C0-62466D4BF43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C666C94-D8DD-494C-95E4-8EA853C63F7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7C045B12-5578-4A6B-AA3C-113776B603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4" name="Rectangle 18">
            <a:extLst>
              <a:ext uri="{FF2B5EF4-FFF2-40B4-BE49-F238E27FC236}">
                <a16:creationId xmlns:a16="http://schemas.microsoft.com/office/drawing/2014/main" id="{5EE37D32-FAFC-4A12-B196-7AAEAFD9411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5" name="Foliennummernplatzhalter 1">
            <a:extLst>
              <a:ext uri="{FF2B5EF4-FFF2-40B4-BE49-F238E27FC236}">
                <a16:creationId xmlns:a16="http://schemas.microsoft.com/office/drawing/2014/main" id="{11F22558-DC3F-421E-991E-182764AED55A}"/>
              </a:ext>
            </a:extLst>
          </p:cNvPr>
          <p:cNvSpPr>
            <a:spLocks noGrp="1"/>
          </p:cNvSpPr>
          <p:nvPr>
            <p:ph type="sldNum" sz="quarter" idx="11"/>
          </p:nvPr>
        </p:nvSpPr>
        <p:spPr/>
        <p:txBody>
          <a:bodyPr/>
          <a:lstStyle>
            <a:lvl1pPr eaLnBrk="1" hangingPunct="1">
              <a:defRPr/>
            </a:lvl1pPr>
          </a:lstStyle>
          <a:p>
            <a:pPr>
              <a:defRPr/>
            </a:pPr>
            <a:fld id="{37531F23-748B-45AD-8BA1-97DC0E19BB5E}" type="slidenum">
              <a:rPr lang="en-GB"/>
              <a:pPr>
                <a:defRPr/>
              </a:pPr>
              <a:t>‹N°›</a:t>
            </a:fld>
            <a:endParaRPr lang="en-GB"/>
          </a:p>
        </p:txBody>
      </p:sp>
    </p:spTree>
    <p:extLst>
      <p:ext uri="{BB962C8B-B14F-4D97-AF65-F5344CB8AC3E}">
        <p14:creationId xmlns:p14="http://schemas.microsoft.com/office/powerpoint/2010/main" val="15426267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F6F9DE1F-161A-4AB0-B65F-74227C5FAC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F6F9DE1F-161A-4AB0-B65F-74227C5FA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7F89F3B-D711-4B51-BE6B-E8DDD24948B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D78C3EA9-CC94-4137-B06C-D17852DBB2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DB191FB-34CB-4488-B720-AADCC9A2CA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E4DA8978-0392-4CEE-AAB7-DB98B9364EA8}"/>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8FDA50C7-2703-4841-8A6D-55A175827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A6ACE978-C260-41C1-844C-9E656522D8F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6C80C21D-1A78-4BC1-A3C5-41BDA4442E8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D4FD2189-EFD1-4B4B-9EEC-60AC4DD3252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C0697FE4-3382-4DAF-92D3-39C309BF954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333CED3-CADC-4B27-B857-8865166512B4}"/>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F4243447-1270-480E-A204-A571D234A9C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BD4D8816-5E80-48E4-A92E-22DCD68FA86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18B29922-E4FA-49F5-ACEC-CCA1BD4EF9E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CA5BBC1-6C3F-48B7-A5B1-E0F36C2901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1AF548CB-7CD2-470C-B5B4-60DC60BB281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F8AF3E3C-09BC-401C-B450-CAFF7B803B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F397EE5B-8EEF-414B-AD17-7962E655511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2C1B090E-6DFC-4771-9C5B-5D0C6EDB452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B1272DB9-CE27-4EDB-A58A-088BB132D105}"/>
              </a:ext>
            </a:extLst>
          </p:cNvPr>
          <p:cNvSpPr>
            <a:spLocks noGrp="1"/>
          </p:cNvSpPr>
          <p:nvPr>
            <p:ph type="sldNum" sz="quarter" idx="12"/>
          </p:nvPr>
        </p:nvSpPr>
        <p:spPr/>
        <p:txBody>
          <a:bodyPr/>
          <a:lstStyle>
            <a:lvl1pPr eaLnBrk="1" hangingPunct="1">
              <a:defRPr/>
            </a:lvl1pPr>
          </a:lstStyle>
          <a:p>
            <a:pPr>
              <a:defRPr/>
            </a:pPr>
            <a:fld id="{620DD8FD-4B4E-48F0-B905-00215E4F9678}" type="slidenum">
              <a:rPr lang="en-GB"/>
              <a:pPr>
                <a:defRPr/>
              </a:pPr>
              <a:t>‹N°›</a:t>
            </a:fld>
            <a:endParaRPr lang="en-GB"/>
          </a:p>
        </p:txBody>
      </p:sp>
    </p:spTree>
    <p:extLst>
      <p:ext uri="{BB962C8B-B14F-4D97-AF65-F5344CB8AC3E}">
        <p14:creationId xmlns:p14="http://schemas.microsoft.com/office/powerpoint/2010/main" val="35732135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580750C-3DB4-4A54-8B15-4879516AD1A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580750C-3DB4-4A54-8B15-4879516A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16A8B7F-7EE8-4D52-9198-E563C95E55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AF674A63-E5BA-4DDC-8635-1E5A6AB1064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68EF3AC8-6E09-4A50-9BFE-B7D86D7DF68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448175D1-FA67-4CA2-A68B-E5B415A609ED}"/>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5C4F8149-ECC7-41D9-907F-6D32541F3E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F7F0065D-E5FD-4746-98B6-AC5F4FB7B74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A0027C58-ECF9-4542-BBAA-3A3E0CCD816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849BB29B-8702-4146-BE00-7EDCEAE5FB8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DE89C27C-B537-44BC-B3F9-4E29F3A9E77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DD19B27E-B103-47CD-B926-E19015D25BD6}"/>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2E08489-7586-4BDA-9E94-87219B4504A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80D4526B-83ED-4A46-9B3F-498B54CFB2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88600D2A-AEEF-4F26-927C-247DF1037AC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3FCC72C-594D-4B1A-A716-B1CF2D2938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5A059C27-C7C4-45BC-B6D7-BAF9F79A2F3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B68E93C8-C344-4CB4-89D5-6A9CB100837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B3582744-D8CB-4D39-96F4-E4C81F6AD23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31C2E2A2-554A-4805-B2F6-2E719B31F2C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5CD9B87F-1B32-4A26-AF49-6DF2016A865C}"/>
              </a:ext>
            </a:extLst>
          </p:cNvPr>
          <p:cNvSpPr>
            <a:spLocks noGrp="1"/>
          </p:cNvSpPr>
          <p:nvPr>
            <p:ph type="sldNum" sz="quarter" idx="12"/>
          </p:nvPr>
        </p:nvSpPr>
        <p:spPr/>
        <p:txBody>
          <a:bodyPr/>
          <a:lstStyle>
            <a:lvl1pPr eaLnBrk="1" hangingPunct="1">
              <a:defRPr/>
            </a:lvl1pPr>
          </a:lstStyle>
          <a:p>
            <a:pPr>
              <a:defRPr/>
            </a:pPr>
            <a:fld id="{EA57C261-D9E4-443B-84CA-3057C5213BF4}" type="slidenum">
              <a:rPr lang="en-GB"/>
              <a:pPr>
                <a:defRPr/>
              </a:pPr>
              <a:t>‹N°›</a:t>
            </a:fld>
            <a:endParaRPr lang="en-GB"/>
          </a:p>
        </p:txBody>
      </p:sp>
    </p:spTree>
    <p:extLst>
      <p:ext uri="{BB962C8B-B14F-4D97-AF65-F5344CB8AC3E}">
        <p14:creationId xmlns:p14="http://schemas.microsoft.com/office/powerpoint/2010/main" val="40273799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183EB90B-4020-44FA-A805-956EFDFB02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7" name="Objekt 4" hidden="1">
                        <a:extLst>
                          <a:ext uri="{FF2B5EF4-FFF2-40B4-BE49-F238E27FC236}">
                            <a16:creationId xmlns:a16="http://schemas.microsoft.com/office/drawing/2014/main" id="{183EB90B-4020-44FA-A805-956EFDFB0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E25B9148-13C5-4FB7-A15A-A13B63C0E100}"/>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85D77AEF-5C0E-483D-8F3D-0179B85D983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6DB6BFE3-7C8B-4997-8562-23C7FB6883D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FD5C1333-6B53-467E-8F1C-CF4109660353}"/>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30B48A56-F143-4EDA-AB05-979E04CF067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5731902B-057A-45B9-A1CC-179BE1EE095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653AE624-7432-43A9-8718-CAE7274C013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BD08B657-9C62-47BE-9C95-260C95567EE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FBBE9207-B044-4072-BDAC-81C96F44F7D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04FFBB03-4AE8-4D26-84DB-625A90F651C0}"/>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989E963E-DAAD-4C52-93DB-A656570C00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DFC4AC54-A0A7-491E-A2BB-A20D8C025F5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BE1DA1C-C10A-415C-BE13-FCC9A6B710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58F1043F-F5C8-4BE2-B68D-F276B4344C2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79288E46-CFCA-472D-B2F3-6AFDCB94C56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0F3B4A7F-6860-4D91-9323-8CBCE280F39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AC5008D2-2CBB-44C2-B2B6-281B9547FF6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989508A3-B964-4FAA-ADDC-FCD019F2E08E}"/>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64BC3D9E-78AC-4AA7-AA75-E2A88936611F}"/>
              </a:ext>
            </a:extLst>
          </p:cNvPr>
          <p:cNvSpPr>
            <a:spLocks noGrp="1"/>
          </p:cNvSpPr>
          <p:nvPr>
            <p:ph type="sldNum" sz="quarter" idx="13"/>
          </p:nvPr>
        </p:nvSpPr>
        <p:spPr/>
        <p:txBody>
          <a:bodyPr/>
          <a:lstStyle>
            <a:lvl1pPr eaLnBrk="1" hangingPunct="1">
              <a:defRPr/>
            </a:lvl1pPr>
          </a:lstStyle>
          <a:p>
            <a:pPr>
              <a:defRPr/>
            </a:pPr>
            <a:fld id="{794003C1-CD53-4E44-AAFC-C141FD95F98C}" type="slidenum">
              <a:rPr lang="en-GB"/>
              <a:pPr>
                <a:defRPr/>
              </a:pPr>
              <a:t>‹N°›</a:t>
            </a:fld>
            <a:endParaRPr lang="en-GB"/>
          </a:p>
        </p:txBody>
      </p:sp>
    </p:spTree>
    <p:extLst>
      <p:ext uri="{BB962C8B-B14F-4D97-AF65-F5344CB8AC3E}">
        <p14:creationId xmlns:p14="http://schemas.microsoft.com/office/powerpoint/2010/main" val="61952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CC0688B7-84EB-4D40-B90D-5915C213EF4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7" name="Objekt 4" hidden="1">
                        <a:extLst>
                          <a:ext uri="{FF2B5EF4-FFF2-40B4-BE49-F238E27FC236}">
                            <a16:creationId xmlns:a16="http://schemas.microsoft.com/office/drawing/2014/main" id="{CC0688B7-84EB-4D40-B90D-5915C213E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0B03B386-32CF-4292-A6DC-8CBF0C989A08}"/>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2881F66D-50F6-480C-AA3A-7593FF75C2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A740C0D0-A49E-4773-9E6D-3E140913731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B755CEE3-B2B1-4910-9D8B-CA3396D55EA6}"/>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2AC6353E-DD9F-4505-A0A7-7BFD0E15CC8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BCCCBC44-F174-40A4-AA26-A29F3F56D87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45172457-EC7B-4A5C-BE0D-DDD5D78B4F0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3449D4DC-474F-493F-9C4B-FDBE191B5A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3AF6F945-1414-4F13-89C0-ECE780DD4BD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29512ECA-2A08-4984-92B9-070C5EB6B938}"/>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AF4F2B7E-5139-477B-875C-B21A9BFF8AD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CFC5A2E5-A565-4015-8D57-D6B25F728B4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F743CE1-E182-4ABA-85CC-5BB111330A2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6735EF43-6BF4-4CFF-B6F7-DF1CA291DA3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559281AF-A72C-4950-BA4C-E231725AF1DA}"/>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BBB646FA-6C1F-4C7D-9FF4-5A3EA209E4A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65E4D297-9A67-4002-9261-A440F14BB47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kt 1" hidden="1">
            <a:extLst>
              <a:ext uri="{FF2B5EF4-FFF2-40B4-BE49-F238E27FC236}">
                <a16:creationId xmlns:a16="http://schemas.microsoft.com/office/drawing/2014/main" id="{6CE2EB6B-505E-40C0-96A1-76DEEAA1B6F1}"/>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7" name="Objekt 1" hidden="1">
                        <a:extLst>
                          <a:ext uri="{FF2B5EF4-FFF2-40B4-BE49-F238E27FC236}">
                            <a16:creationId xmlns:a16="http://schemas.microsoft.com/office/drawing/2014/main" id="{6CE2EB6B-505E-40C0-96A1-76DEEAA1B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hteck 10">
            <a:extLst>
              <a:ext uri="{FF2B5EF4-FFF2-40B4-BE49-F238E27FC236}">
                <a16:creationId xmlns:a16="http://schemas.microsoft.com/office/drawing/2014/main" id="{5AFBA4D5-C1B4-4ED0-A51A-CC502EC5E51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Rectangle 18">
            <a:extLst>
              <a:ext uri="{FF2B5EF4-FFF2-40B4-BE49-F238E27FC236}">
                <a16:creationId xmlns:a16="http://schemas.microsoft.com/office/drawing/2014/main" id="{6244E715-FC4F-4859-BD41-B90713F2C46A}"/>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30" name="Foliennummernplatzhalter 1">
            <a:extLst>
              <a:ext uri="{FF2B5EF4-FFF2-40B4-BE49-F238E27FC236}">
                <a16:creationId xmlns:a16="http://schemas.microsoft.com/office/drawing/2014/main" id="{B8DEAD93-1761-4935-B904-3BA2854C54EF}"/>
              </a:ext>
            </a:extLst>
          </p:cNvPr>
          <p:cNvSpPr>
            <a:spLocks noGrp="1"/>
          </p:cNvSpPr>
          <p:nvPr>
            <p:ph type="sldNum" sz="quarter" idx="13"/>
          </p:nvPr>
        </p:nvSpPr>
        <p:spPr/>
        <p:txBody>
          <a:bodyPr/>
          <a:lstStyle>
            <a:lvl1pPr eaLnBrk="1" hangingPunct="1">
              <a:defRPr/>
            </a:lvl1pPr>
          </a:lstStyle>
          <a:p>
            <a:pPr>
              <a:defRPr/>
            </a:pPr>
            <a:fld id="{316CE28E-751F-4E72-9BF4-D765D60CDA85}" type="slidenum">
              <a:rPr lang="en-GB"/>
              <a:pPr>
                <a:defRPr/>
              </a:pPr>
              <a:t>‹N°›</a:t>
            </a:fld>
            <a:endParaRPr lang="en-GB" dirty="0"/>
          </a:p>
        </p:txBody>
      </p:sp>
    </p:spTree>
    <p:extLst>
      <p:ext uri="{BB962C8B-B14F-4D97-AF65-F5344CB8AC3E}">
        <p14:creationId xmlns:p14="http://schemas.microsoft.com/office/powerpoint/2010/main" val="3215781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50519FCB-D57D-46BA-B5E9-5E313554507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50519FCB-D57D-46BA-B5E9-5E3135545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1254C8EE-5901-472D-8C3A-0617DFEF97AD}"/>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5" name="Gruppieren 9">
            <a:extLst>
              <a:ext uri="{FF2B5EF4-FFF2-40B4-BE49-F238E27FC236}">
                <a16:creationId xmlns:a16="http://schemas.microsoft.com/office/drawing/2014/main" id="{C99E9694-D569-404D-9E12-F69E714E42C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8EEBBC5-15EA-4FFD-9C72-B0B7128C36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3F95ACB5-1D1D-4F2F-9ED6-107AB27C687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E81D85-5032-4D7C-AFCA-F94446C86AF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8217C993-86F7-4030-B672-3E264C63846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A1733CE-F712-42F3-917A-E7AEBFF4A3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E54B63B-9DC5-4BF2-8BE3-22EE7990B7A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0138BEC-9B76-44F6-A66E-E03614D1C9D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3E4C91F-71EA-4471-AD0F-A5003066469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74D2FD81-E747-485B-A2B0-8F0358186813}"/>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41B11B85-1250-4625-A212-568F540044F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74237824-8828-4AC4-A243-EBEF1C209F1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B8CED6F-983E-4713-B5CA-DB870EDAFF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05C1E1D2-6703-4F1A-8085-33ECE32D6D5F}"/>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82547869-03BF-41E4-A477-190BAABE507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1E787FE0-38E5-479E-A4C3-9D3DA65F58E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8EEE31DD-6515-42EB-9D59-80797D3726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5CCDA25B-25E2-47A7-A257-99FADDFACAC7}"/>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997343A0-8832-443E-AB02-7209B976F0F6}"/>
              </a:ext>
            </a:extLst>
          </p:cNvPr>
          <p:cNvSpPr>
            <a:spLocks noGrp="1"/>
          </p:cNvSpPr>
          <p:nvPr>
            <p:ph type="sldNum" sz="quarter" idx="11"/>
          </p:nvPr>
        </p:nvSpPr>
        <p:spPr/>
        <p:txBody>
          <a:bodyPr/>
          <a:lstStyle>
            <a:lvl1pPr eaLnBrk="1" hangingPunct="1">
              <a:defRPr/>
            </a:lvl1pPr>
          </a:lstStyle>
          <a:p>
            <a:pPr>
              <a:defRPr/>
            </a:pPr>
            <a:fld id="{0E82127C-3CDC-4527-9657-ED50475980F6}" type="slidenum">
              <a:rPr lang="en-GB"/>
              <a:pPr>
                <a:defRPr/>
              </a:pPr>
              <a:t>‹N°›</a:t>
            </a:fld>
            <a:endParaRPr lang="en-GB"/>
          </a:p>
        </p:txBody>
      </p:sp>
    </p:spTree>
    <p:extLst>
      <p:ext uri="{BB962C8B-B14F-4D97-AF65-F5344CB8AC3E}">
        <p14:creationId xmlns:p14="http://schemas.microsoft.com/office/powerpoint/2010/main" val="27722295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FBF34CA-B317-4330-B035-74F88187DFC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4FBF34CA-B317-4330-B035-74F88187D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A229563-277E-45B5-8F83-BEB1199BFCE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916B330E-4306-4E8E-A714-1188359E811F}"/>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408E2E2-05F1-404C-9AE5-07E606434F7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370F065-EE13-488D-B474-335F0064E5A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82AA54AD-4A24-4BB4-A955-F76222D83E3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BC8BDA0-3AE8-42A5-8AD0-5C1A60642C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02C9316-4958-4A3C-9087-EDDA40EBF19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056A0F7D-1FA3-4689-816B-C5A1574A7B0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DF1AF3D8-0EAB-4434-9CC1-28372F18341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9D66936-5077-4AA8-8528-C7E78B107E4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964D7D02-481C-4706-81BE-EB2F6EE44222}"/>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C195394D-EA11-44B9-8093-4421914BDE1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BED9BF1-587D-4A62-A331-581400D1142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CBB91464-E7E2-4DF2-B6E9-1D2F5FA3EB2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743AB052-FA20-4FBF-B51A-A8CB0BC2C21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640CD9FA-1B5B-409B-AFE2-1B79D7EF773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49F69B53-D25E-472D-A427-2F2A4868D34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B58D9DA9-C364-4F80-B67D-1FB66202BB1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7">
            <a:extLst>
              <a:ext uri="{FF2B5EF4-FFF2-40B4-BE49-F238E27FC236}">
                <a16:creationId xmlns:a16="http://schemas.microsoft.com/office/drawing/2014/main" id="{F14EB4A4-C332-400C-8CD7-4CB810E8DEF2}"/>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idx="1"/>
          </p:nvPr>
        </p:nvSpPr>
        <p:spPr bwMode="gray">
          <a:xfrm>
            <a:off x="335718" y="1771563"/>
            <a:ext cx="11521845" cy="4536000"/>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5" name="Rectangle 18">
            <a:extLst>
              <a:ext uri="{FF2B5EF4-FFF2-40B4-BE49-F238E27FC236}">
                <a16:creationId xmlns:a16="http://schemas.microsoft.com/office/drawing/2014/main" id="{833DB3A3-9E49-4768-AB3E-14A9017D982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F7F0081E-5F65-4903-83C6-AF30D96883BF}"/>
              </a:ext>
            </a:extLst>
          </p:cNvPr>
          <p:cNvSpPr>
            <a:spLocks noGrp="1"/>
          </p:cNvSpPr>
          <p:nvPr>
            <p:ph type="sldNum" sz="quarter" idx="11"/>
          </p:nvPr>
        </p:nvSpPr>
        <p:spPr/>
        <p:txBody>
          <a:bodyPr/>
          <a:lstStyle>
            <a:lvl1pPr eaLnBrk="1" hangingPunct="1">
              <a:defRPr/>
            </a:lvl1pPr>
          </a:lstStyle>
          <a:p>
            <a:pPr>
              <a:defRPr/>
            </a:pPr>
            <a:fld id="{DA1F28F6-E3E3-4105-833C-4D9C0AFFE96A}" type="slidenum">
              <a:rPr lang="en-GB"/>
              <a:pPr>
                <a:defRPr/>
              </a:pPr>
              <a:t>‹N°›</a:t>
            </a:fld>
            <a:endParaRPr lang="en-GB"/>
          </a:p>
        </p:txBody>
      </p:sp>
    </p:spTree>
    <p:extLst>
      <p:ext uri="{BB962C8B-B14F-4D97-AF65-F5344CB8AC3E}">
        <p14:creationId xmlns:p14="http://schemas.microsoft.com/office/powerpoint/2010/main" val="235168300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00B8A838-8225-4686-91A4-96A1C3295F2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00B8A838-8225-4686-91A4-96A1C3295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EF60FAC0-C6E6-4A31-92C0-0AB996F8852F}"/>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7" name="Gruppieren 9">
            <a:extLst>
              <a:ext uri="{FF2B5EF4-FFF2-40B4-BE49-F238E27FC236}">
                <a16:creationId xmlns:a16="http://schemas.microsoft.com/office/drawing/2014/main" id="{56036DB9-37D2-4162-BAF9-D73CA44BE0C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3DD7CDD0-24EF-4E7E-AF8F-582FAA4A50E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1AE01D13-BB5B-49A8-9BD5-04FA6B6EA96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1F7AE8E4-A911-4F26-B4C0-32CC84A24953}"/>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B3E4E471-2339-477D-BECE-0E51CA0E59F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419B92D1-C71D-4F7B-BDC0-C9FB08DF9C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095A3AA4-D036-46E6-882D-7F42FDF5DC4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51DF57D-28AE-40F4-BB1B-8C7AEC986D61}"/>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D621DB88-60D7-4629-8AFD-C19CFA27D1F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4C47ACC-D61D-4343-A31C-2BD18FF95F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1D493CB2-E7B2-4A92-8159-2BE11F86C58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4CDF422-83C3-4945-A7F4-BFDE387278A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3529090-0887-45B3-A5C9-F15D243BEEF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C926CC5C-1C0D-4A07-8BC5-0AEBC9462DDC}"/>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F55F0FE-1147-47D1-AE86-990D9C9B2F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1B6F0AE-866E-4AB9-85D8-75DBFAD0784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B0E6C2FD-DE90-4195-9B37-66FEA66EF74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hteck 8">
            <a:extLst>
              <a:ext uri="{FF2B5EF4-FFF2-40B4-BE49-F238E27FC236}">
                <a16:creationId xmlns:a16="http://schemas.microsoft.com/office/drawing/2014/main" id="{BCE3B8A1-FFBF-4C4D-944E-52CA6CFB62C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6" name="Rectangle 18">
            <a:extLst>
              <a:ext uri="{FF2B5EF4-FFF2-40B4-BE49-F238E27FC236}">
                <a16:creationId xmlns:a16="http://schemas.microsoft.com/office/drawing/2014/main" id="{933ACB46-5CC6-4B17-8035-4591B9779951}"/>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7" name="Foliennummernplatzhalter 1">
            <a:extLst>
              <a:ext uri="{FF2B5EF4-FFF2-40B4-BE49-F238E27FC236}">
                <a16:creationId xmlns:a16="http://schemas.microsoft.com/office/drawing/2014/main" id="{27EAC5C3-EFA2-43DD-9C50-0693AB6F8502}"/>
              </a:ext>
            </a:extLst>
          </p:cNvPr>
          <p:cNvSpPr>
            <a:spLocks noGrp="1"/>
          </p:cNvSpPr>
          <p:nvPr>
            <p:ph type="sldNum" sz="quarter" idx="11"/>
          </p:nvPr>
        </p:nvSpPr>
        <p:spPr/>
        <p:txBody>
          <a:bodyPr/>
          <a:lstStyle>
            <a:lvl1pPr eaLnBrk="1" hangingPunct="1">
              <a:defRPr/>
            </a:lvl1pPr>
          </a:lstStyle>
          <a:p>
            <a:pPr>
              <a:defRPr/>
            </a:pPr>
            <a:fld id="{123D4894-D56B-4154-9387-75A329941411}" type="slidenum">
              <a:rPr lang="en-GB"/>
              <a:pPr>
                <a:defRPr/>
              </a:pPr>
              <a:t>‹N°›</a:t>
            </a:fld>
            <a:endParaRPr lang="en-GB"/>
          </a:p>
        </p:txBody>
      </p:sp>
    </p:spTree>
    <p:extLst>
      <p:ext uri="{BB962C8B-B14F-4D97-AF65-F5344CB8AC3E}">
        <p14:creationId xmlns:p14="http://schemas.microsoft.com/office/powerpoint/2010/main" val="16120598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C7A6B824-8DEB-4AB6-945F-95EA39504BE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C7A6B824-8DEB-4AB6-945F-95EA39504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FED8B854-9CBB-4096-B96B-3873816C61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6C0607E1-F846-4F58-9233-3C9C7334B5D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5FB8261-EB49-488C-BC61-E112EB66250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FA678500-88B1-4FAD-8276-902B5AD6797B}"/>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EB43B020-9F3E-44CE-9631-1E72C7CA05F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67C6AF76-5265-4560-8023-C749456F589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4189E495-75DB-4102-90ED-FCA667BF8DB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1DA4AAE4-AE2E-4117-A600-D845C5D6CF6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00C39824-FAB6-49E0-B144-0281D4BB0C8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61C0823F-8FBE-4EB0-BD76-0BA3902AEB8F}"/>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A80F2FA-8E8B-4AE6-8DDA-4F7D555A0DB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E6CEA50E-7FC4-471A-8F3F-D701BCBF79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D0A6CC83-4201-40E7-AE81-E4C2F78F9A57}"/>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0D3679AF-808E-4E22-86CE-76829A1F538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BF3F8E11-F42C-4CAC-AE1F-CC3A0BE2C6E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3AC8C2BD-09C7-4F45-97A7-081FF565798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A48F6745-0E67-4939-9A7C-68E56220BA4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E366D67B-A9E7-4554-8CC7-444BA4E837D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E366D67B-A9E7-4554-8CC7-444BA4E83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D721DF8E-25E8-4C8D-82EA-C5C5D461E500}"/>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A4DBF75A-57AD-498C-BCB6-384828A4200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B70620C8-FF0C-4092-815F-9D4E9716AB92}"/>
              </a:ext>
            </a:extLst>
          </p:cNvPr>
          <p:cNvSpPr>
            <a:spLocks noGrp="1"/>
          </p:cNvSpPr>
          <p:nvPr>
            <p:ph type="sldNum" sz="quarter" idx="12"/>
          </p:nvPr>
        </p:nvSpPr>
        <p:spPr/>
        <p:txBody>
          <a:bodyPr/>
          <a:lstStyle>
            <a:lvl1pPr eaLnBrk="1" hangingPunct="1">
              <a:defRPr/>
            </a:lvl1pPr>
          </a:lstStyle>
          <a:p>
            <a:pPr>
              <a:defRPr/>
            </a:pPr>
            <a:fld id="{ADAA223F-9507-4B53-A26A-76081748DF11}" type="slidenum">
              <a:rPr lang="en-GB"/>
              <a:pPr>
                <a:defRPr/>
              </a:pPr>
              <a:t>‹N°›</a:t>
            </a:fld>
            <a:endParaRPr lang="en-GB"/>
          </a:p>
        </p:txBody>
      </p:sp>
    </p:spTree>
    <p:extLst>
      <p:ext uri="{BB962C8B-B14F-4D97-AF65-F5344CB8AC3E}">
        <p14:creationId xmlns:p14="http://schemas.microsoft.com/office/powerpoint/2010/main" val="37699158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FD905CC-9329-4A41-8B80-27D5EB4F6D5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AFD905CC-9329-4A41-8B80-27D5EB4F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D48A6DFF-C4F7-49EF-B3F2-E865152CA79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94D1308-4C09-4785-9ECF-6DE6E0523D5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4DB6BCED-B684-4713-8374-9904C04033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3C40241E-969E-4A5A-BAC0-7C19D0700112}"/>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0A8BA738-D0C6-4EBD-BD7A-78D20EE0AA8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9EEB7E94-7FA9-4EA6-ABFE-0520FAE29B0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7ECF6294-7534-4633-8186-16F7095F929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2EC5F8F0-6795-4A0E-8B64-D832D369A5D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B6501DE9-78AF-471F-BE8A-D753B57FC34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29D86A9-025A-4A0B-B063-1B17C9C6A0A1}"/>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62B46CDD-4E24-46B3-ACEB-4F2EDA71A9A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45C39DCD-5BFE-4545-A829-F409915B1D7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2B92ED4B-9089-40BD-A432-6FDEAD9EA84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1CC9A0A0-2433-476A-A5A8-2F76222422B8}"/>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6E5B91DD-6274-4F61-A08C-BB496CBD61D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7C7C4DC9-3341-4D89-A90C-A6E170E23A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E4C34213-A0F2-4CE3-BDF7-9DCAAC4F242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84929A86-C146-41EF-A233-882705F0BA5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84929A86-C146-41EF-A233-882705F0B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B50E261A-11F1-43F5-89FD-17E5725255E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B4C6ED8D-F0CF-4E0A-82A4-736B36384C1A}"/>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3F583B59-8D28-4F54-A0E8-0F6EDA2CA98D}"/>
              </a:ext>
            </a:extLst>
          </p:cNvPr>
          <p:cNvSpPr>
            <a:spLocks noGrp="1"/>
          </p:cNvSpPr>
          <p:nvPr>
            <p:ph type="sldNum" sz="quarter" idx="12"/>
          </p:nvPr>
        </p:nvSpPr>
        <p:spPr/>
        <p:txBody>
          <a:bodyPr/>
          <a:lstStyle>
            <a:lvl1pPr eaLnBrk="1" hangingPunct="1">
              <a:defRPr/>
            </a:lvl1pPr>
          </a:lstStyle>
          <a:p>
            <a:pPr>
              <a:defRPr/>
            </a:pPr>
            <a:fld id="{FB12F10D-19B8-48C6-9592-6CCA6FE0569D}" type="slidenum">
              <a:rPr lang="en-GB"/>
              <a:pPr>
                <a:defRPr/>
              </a:pPr>
              <a:t>‹N°›</a:t>
            </a:fld>
            <a:endParaRPr lang="en-GB"/>
          </a:p>
        </p:txBody>
      </p:sp>
    </p:spTree>
    <p:extLst>
      <p:ext uri="{BB962C8B-B14F-4D97-AF65-F5344CB8AC3E}">
        <p14:creationId xmlns:p14="http://schemas.microsoft.com/office/powerpoint/2010/main" val="272542408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CC0688B7-84EB-4D40-B90D-5915C213EF4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7" name="Objekt 4" hidden="1">
                        <a:extLst>
                          <a:ext uri="{FF2B5EF4-FFF2-40B4-BE49-F238E27FC236}">
                            <a16:creationId xmlns:a16="http://schemas.microsoft.com/office/drawing/2014/main" id="{CC0688B7-84EB-4D40-B90D-5915C213E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0B03B386-32CF-4292-A6DC-8CBF0C989A08}"/>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2881F66D-50F6-480C-AA3A-7593FF75C2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A740C0D0-A49E-4773-9E6D-3E140913731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B755CEE3-B2B1-4910-9D8B-CA3396D55EA6}"/>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2AC6353E-DD9F-4505-A0A7-7BFD0E15CC8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BCCCBC44-F174-40A4-AA26-A29F3F56D87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45172457-EC7B-4A5C-BE0D-DDD5D78B4F0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3449D4DC-474F-493F-9C4B-FDBE191B5A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3AF6F945-1414-4F13-89C0-ECE780DD4BD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29512ECA-2A08-4984-92B9-070C5EB6B938}"/>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AF4F2B7E-5139-477B-875C-B21A9BFF8AD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CFC5A2E5-A565-4015-8D57-D6B25F728B4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F743CE1-E182-4ABA-85CC-5BB111330A2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6735EF43-6BF4-4CFF-B6F7-DF1CA291DA3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559281AF-A72C-4950-BA4C-E231725AF1DA}"/>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BBB646FA-6C1F-4C7D-9FF4-5A3EA209E4A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65E4D297-9A67-4002-9261-A440F14BB47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kt 1" hidden="1">
            <a:extLst>
              <a:ext uri="{FF2B5EF4-FFF2-40B4-BE49-F238E27FC236}">
                <a16:creationId xmlns:a16="http://schemas.microsoft.com/office/drawing/2014/main" id="{6CE2EB6B-505E-40C0-96A1-76DEEAA1B6F1}"/>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7" name="Objekt 1" hidden="1">
                        <a:extLst>
                          <a:ext uri="{FF2B5EF4-FFF2-40B4-BE49-F238E27FC236}">
                            <a16:creationId xmlns:a16="http://schemas.microsoft.com/office/drawing/2014/main" id="{6CE2EB6B-505E-40C0-96A1-76DEEAA1B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hteck 10">
            <a:extLst>
              <a:ext uri="{FF2B5EF4-FFF2-40B4-BE49-F238E27FC236}">
                <a16:creationId xmlns:a16="http://schemas.microsoft.com/office/drawing/2014/main" id="{5AFBA4D5-C1B4-4ED0-A51A-CC502EC5E51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Rectangle 18">
            <a:extLst>
              <a:ext uri="{FF2B5EF4-FFF2-40B4-BE49-F238E27FC236}">
                <a16:creationId xmlns:a16="http://schemas.microsoft.com/office/drawing/2014/main" id="{6244E715-FC4F-4859-BD41-B90713F2C46A}"/>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30" name="Foliennummernplatzhalter 1">
            <a:extLst>
              <a:ext uri="{FF2B5EF4-FFF2-40B4-BE49-F238E27FC236}">
                <a16:creationId xmlns:a16="http://schemas.microsoft.com/office/drawing/2014/main" id="{B8DEAD93-1761-4935-B904-3BA2854C54EF}"/>
              </a:ext>
            </a:extLst>
          </p:cNvPr>
          <p:cNvSpPr>
            <a:spLocks noGrp="1"/>
          </p:cNvSpPr>
          <p:nvPr>
            <p:ph type="sldNum" sz="quarter" idx="13"/>
          </p:nvPr>
        </p:nvSpPr>
        <p:spPr/>
        <p:txBody>
          <a:bodyPr/>
          <a:lstStyle>
            <a:lvl1pPr eaLnBrk="1" hangingPunct="1">
              <a:defRPr/>
            </a:lvl1pPr>
          </a:lstStyle>
          <a:p>
            <a:pPr>
              <a:defRPr/>
            </a:pPr>
            <a:fld id="{316CE28E-751F-4E72-9BF4-D765D60CDA85}" type="slidenum">
              <a:rPr lang="en-GB"/>
              <a:pPr>
                <a:defRPr/>
              </a:pPr>
              <a:t>‹N°›</a:t>
            </a:fld>
            <a:endParaRPr lang="en-GB"/>
          </a:p>
        </p:txBody>
      </p:sp>
    </p:spTree>
    <p:extLst>
      <p:ext uri="{BB962C8B-B14F-4D97-AF65-F5344CB8AC3E}">
        <p14:creationId xmlns:p14="http://schemas.microsoft.com/office/powerpoint/2010/main" val="16904918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9DFF1AFA-C9D9-4D2A-BA35-E06AF293605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9DFF1AFA-C9D9-4D2A-BA35-E06AF2936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06CB3C0D-813B-4D74-A334-55904AD52E8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925980E-3878-4120-81FD-7AC747B9D04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25C03EE9-A8D5-41A2-BEC9-FA89A99A2D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11EFBC2-CEAD-431C-8DEF-356E93786782}"/>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C4497974-E48D-49AF-B364-444E5C59D77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415F90A5-B557-4DFB-B2FF-E9C0AE5592F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2472F79-35BB-4868-A4F4-6F276DF4A05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12A0C962-3755-413D-89BB-E0AD9DE4A13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B1489C6-49FA-4764-BB6A-87A537D25A5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C9D3FDDD-9C6F-44ED-A22D-F38B2BC2F02B}"/>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EF1BB1EF-EFF1-4BFE-88F1-A062271515E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DC509545-D4F5-4161-B4B2-369EDC86B5D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3E22B12B-7F8F-4745-8884-AA23260EC4F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4BAF480B-5F52-4955-B8AA-B67E19DD885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0E174942-DE8D-411E-A121-4F73B649D3F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F1926541-5A34-4CCF-865A-965D3D7C3DD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15DA8977-FF94-439F-8A29-9321446032E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hteck 6">
            <a:extLst>
              <a:ext uri="{FF2B5EF4-FFF2-40B4-BE49-F238E27FC236}">
                <a16:creationId xmlns:a16="http://schemas.microsoft.com/office/drawing/2014/main" id="{42FD887A-BDD9-4A12-B5FE-2040F7086B06}"/>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0876F0E9-1D3C-46B1-910E-8B004AAD0AB2}"/>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5553AF0E-876E-4D3C-AEE1-D32B328DEF1E}"/>
              </a:ext>
            </a:extLst>
          </p:cNvPr>
          <p:cNvSpPr>
            <a:spLocks noGrp="1"/>
          </p:cNvSpPr>
          <p:nvPr>
            <p:ph type="sldNum" sz="quarter" idx="11"/>
          </p:nvPr>
        </p:nvSpPr>
        <p:spPr/>
        <p:txBody>
          <a:bodyPr/>
          <a:lstStyle>
            <a:lvl1pPr eaLnBrk="1" hangingPunct="1">
              <a:defRPr/>
            </a:lvl1pPr>
          </a:lstStyle>
          <a:p>
            <a:pPr>
              <a:defRPr/>
            </a:pPr>
            <a:fld id="{C0132C13-E2A0-4B38-A1D0-B2E06FCA86E4}" type="slidenum">
              <a:rPr lang="en-GB"/>
              <a:pPr>
                <a:defRPr/>
              </a:pPr>
              <a:t>‹N°›</a:t>
            </a:fld>
            <a:endParaRPr lang="en-GB"/>
          </a:p>
        </p:txBody>
      </p:sp>
    </p:spTree>
    <p:extLst>
      <p:ext uri="{BB962C8B-B14F-4D97-AF65-F5344CB8AC3E}">
        <p14:creationId xmlns:p14="http://schemas.microsoft.com/office/powerpoint/2010/main" val="38782573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EBF65C17-4AA9-4260-8709-7C507E71CA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2" name="Objekt 4" hidden="1">
                        <a:extLst>
                          <a:ext uri="{FF2B5EF4-FFF2-40B4-BE49-F238E27FC236}">
                            <a16:creationId xmlns:a16="http://schemas.microsoft.com/office/drawing/2014/main" id="{EBF65C17-4AA9-4260-8709-7C507E71C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9">
            <a:extLst>
              <a:ext uri="{FF2B5EF4-FFF2-40B4-BE49-F238E27FC236}">
                <a16:creationId xmlns:a16="http://schemas.microsoft.com/office/drawing/2014/main" id="{5FDC93EB-D370-414E-AB4F-66AAF9264420}"/>
              </a:ext>
            </a:extLst>
          </p:cNvPr>
          <p:cNvGrpSpPr>
            <a:grpSpLocks/>
          </p:cNvGrpSpPr>
          <p:nvPr/>
        </p:nvGrpSpPr>
        <p:grpSpPr bwMode="auto">
          <a:xfrm>
            <a:off x="6007100" y="-171450"/>
            <a:ext cx="177800" cy="71437"/>
            <a:chOff x="4880198" y="-171400"/>
            <a:chExt cx="144016" cy="72008"/>
          </a:xfrm>
        </p:grpSpPr>
        <p:cxnSp>
          <p:nvCxnSpPr>
            <p:cNvPr id="4" name="Gerade Verbindung 5">
              <a:extLst>
                <a:ext uri="{FF2B5EF4-FFF2-40B4-BE49-F238E27FC236}">
                  <a16:creationId xmlns:a16="http://schemas.microsoft.com/office/drawing/2014/main" id="{D056D371-F8D9-4A59-A1F7-A3E986A80CC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21">
              <a:extLst>
                <a:ext uri="{FF2B5EF4-FFF2-40B4-BE49-F238E27FC236}">
                  <a16:creationId xmlns:a16="http://schemas.microsoft.com/office/drawing/2014/main" id="{2CFF57C7-A5A2-4BC0-91AF-10F1E574ABD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28">
            <a:extLst>
              <a:ext uri="{FF2B5EF4-FFF2-40B4-BE49-F238E27FC236}">
                <a16:creationId xmlns:a16="http://schemas.microsoft.com/office/drawing/2014/main" id="{A4A4C4E1-13DB-4A53-BE16-00B24FDE6327}"/>
              </a:ext>
            </a:extLst>
          </p:cNvPr>
          <p:cNvGrpSpPr>
            <a:grpSpLocks/>
          </p:cNvGrpSpPr>
          <p:nvPr/>
        </p:nvGrpSpPr>
        <p:grpSpPr bwMode="auto">
          <a:xfrm>
            <a:off x="8932333" y="-171450"/>
            <a:ext cx="177800" cy="71437"/>
            <a:chOff x="4880198" y="-171400"/>
            <a:chExt cx="144016" cy="72008"/>
          </a:xfrm>
        </p:grpSpPr>
        <p:cxnSp>
          <p:nvCxnSpPr>
            <p:cNvPr id="7" name="Gerade Verbindung 29">
              <a:extLst>
                <a:ext uri="{FF2B5EF4-FFF2-40B4-BE49-F238E27FC236}">
                  <a16:creationId xmlns:a16="http://schemas.microsoft.com/office/drawing/2014/main" id="{D73A6AFC-2C04-4AA3-9261-9334F354A3C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30">
              <a:extLst>
                <a:ext uri="{FF2B5EF4-FFF2-40B4-BE49-F238E27FC236}">
                  <a16:creationId xmlns:a16="http://schemas.microsoft.com/office/drawing/2014/main" id="{9B9FB7E7-FFA7-427F-8BB1-7C186EF63FE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Gerade Verbindung 32">
            <a:extLst>
              <a:ext uri="{FF2B5EF4-FFF2-40B4-BE49-F238E27FC236}">
                <a16:creationId xmlns:a16="http://schemas.microsoft.com/office/drawing/2014/main" id="{7B110BBB-2578-47F6-B402-928F82945FD3}"/>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3">
            <a:extLst>
              <a:ext uri="{FF2B5EF4-FFF2-40B4-BE49-F238E27FC236}">
                <a16:creationId xmlns:a16="http://schemas.microsoft.com/office/drawing/2014/main" id="{AAF5C002-564D-4421-B858-655691BF4F9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44">
            <a:extLst>
              <a:ext uri="{FF2B5EF4-FFF2-40B4-BE49-F238E27FC236}">
                <a16:creationId xmlns:a16="http://schemas.microsoft.com/office/drawing/2014/main" id="{97F7150E-27B4-42F0-A018-8F0552D62D30}"/>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6">
            <a:extLst>
              <a:ext uri="{FF2B5EF4-FFF2-40B4-BE49-F238E27FC236}">
                <a16:creationId xmlns:a16="http://schemas.microsoft.com/office/drawing/2014/main" id="{2F290947-4419-4499-8D94-4F64D89A2791}"/>
              </a:ext>
            </a:extLst>
          </p:cNvPr>
          <p:cNvGrpSpPr>
            <a:grpSpLocks/>
          </p:cNvGrpSpPr>
          <p:nvPr/>
        </p:nvGrpSpPr>
        <p:grpSpPr bwMode="auto">
          <a:xfrm>
            <a:off x="-285750" y="6308726"/>
            <a:ext cx="88900" cy="144463"/>
            <a:chOff x="-232362" y="6453336"/>
            <a:chExt cx="72000" cy="144016"/>
          </a:xfrm>
        </p:grpSpPr>
        <p:cxnSp>
          <p:nvCxnSpPr>
            <p:cNvPr id="13" name="Gerade Verbindung 47">
              <a:extLst>
                <a:ext uri="{FF2B5EF4-FFF2-40B4-BE49-F238E27FC236}">
                  <a16:creationId xmlns:a16="http://schemas.microsoft.com/office/drawing/2014/main" id="{0302D0C4-5304-45D0-BBCF-127071C7270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8">
              <a:extLst>
                <a:ext uri="{FF2B5EF4-FFF2-40B4-BE49-F238E27FC236}">
                  <a16:creationId xmlns:a16="http://schemas.microsoft.com/office/drawing/2014/main" id="{E63E9048-80F1-4C04-BBA1-F587659E0E1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49">
            <a:extLst>
              <a:ext uri="{FF2B5EF4-FFF2-40B4-BE49-F238E27FC236}">
                <a16:creationId xmlns:a16="http://schemas.microsoft.com/office/drawing/2014/main" id="{50C4ED0C-243B-433C-A6AC-19F917663FE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VCT_Marker_ID_4" hidden="1">
            <a:extLst>
              <a:ext uri="{FF2B5EF4-FFF2-40B4-BE49-F238E27FC236}">
                <a16:creationId xmlns:a16="http://schemas.microsoft.com/office/drawing/2014/main" id="{F733F2FB-C53E-41CE-9456-61FA9411E23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7" name="Gerade Verbindung 56">
            <a:extLst>
              <a:ext uri="{FF2B5EF4-FFF2-40B4-BE49-F238E27FC236}">
                <a16:creationId xmlns:a16="http://schemas.microsoft.com/office/drawing/2014/main" id="{F859D0CF-3BF8-40EC-8AB2-8165C719D18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57">
            <a:extLst>
              <a:ext uri="{FF2B5EF4-FFF2-40B4-BE49-F238E27FC236}">
                <a16:creationId xmlns:a16="http://schemas.microsoft.com/office/drawing/2014/main" id="{702B63A1-FE19-4B45-87A5-7CF95DAE67F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3">
            <a:extLst>
              <a:ext uri="{FF2B5EF4-FFF2-40B4-BE49-F238E27FC236}">
                <a16:creationId xmlns:a16="http://schemas.microsoft.com/office/drawing/2014/main" id="{4AB21A95-C668-47C1-8461-77FB1C54FC3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8">
            <a:extLst>
              <a:ext uri="{FF2B5EF4-FFF2-40B4-BE49-F238E27FC236}">
                <a16:creationId xmlns:a16="http://schemas.microsoft.com/office/drawing/2014/main" id="{25D769FE-D78E-4A1A-B89A-AD0ED82C8EB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1" name="Foliennummernplatzhalter 1">
            <a:extLst>
              <a:ext uri="{FF2B5EF4-FFF2-40B4-BE49-F238E27FC236}">
                <a16:creationId xmlns:a16="http://schemas.microsoft.com/office/drawing/2014/main" id="{E221C924-8F0A-459C-8BB5-76CAC11DF295}"/>
              </a:ext>
            </a:extLst>
          </p:cNvPr>
          <p:cNvSpPr>
            <a:spLocks noGrp="1"/>
          </p:cNvSpPr>
          <p:nvPr>
            <p:ph type="sldNum" sz="quarter" idx="11"/>
          </p:nvPr>
        </p:nvSpPr>
        <p:spPr/>
        <p:txBody>
          <a:bodyPr/>
          <a:lstStyle>
            <a:lvl1pPr eaLnBrk="1" hangingPunct="1">
              <a:defRPr/>
            </a:lvl1pPr>
          </a:lstStyle>
          <a:p>
            <a:pPr>
              <a:defRPr/>
            </a:pPr>
            <a:fld id="{52E21665-B76E-4F09-879D-3314A3234937}" type="slidenum">
              <a:rPr lang="en-GB"/>
              <a:pPr>
                <a:defRPr/>
              </a:pPr>
              <a:t>‹N°›</a:t>
            </a:fld>
            <a:endParaRPr lang="en-GB"/>
          </a:p>
        </p:txBody>
      </p:sp>
    </p:spTree>
    <p:extLst>
      <p:ext uri="{BB962C8B-B14F-4D97-AF65-F5344CB8AC3E}">
        <p14:creationId xmlns:p14="http://schemas.microsoft.com/office/powerpoint/2010/main" val="8142359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ED7915BC-9DBB-4352-BF81-245A0B5E3CD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ED7915BC-9DBB-4352-BF81-245A0B5E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5ED21BD1-1B0D-411D-BF2D-0ED7A38FB718}"/>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488ACE1E-972A-4DB4-92B9-ADE236CE4B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4C60406A-4748-4C34-97DF-314ADB78540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A730B641-4026-4C79-883A-24198DC8B233}"/>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7BB2857-A0F1-402E-998D-5A846FD4C0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E0C106E1-B0A9-410F-B27D-F036A51790F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999A8816-6080-43DD-B795-F4856C96E25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09C4F336-68EC-45C1-BF62-2F3F7ACF695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C9AB7876-61EA-49C4-AA26-A8E112157B9F}"/>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097D2819-8DA0-49DD-B0F0-DF4D1865848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4430F980-F73F-4149-B24A-A17AB510999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281C873A-56F7-4ADB-99F0-706B171A6FA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9A7EBC2B-D210-41D0-B1FB-2EC6377A13C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0B580679-26B8-4BE5-9907-D44E39029ED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B597183B-3D66-411D-8FAE-DC89C9353C4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387CB039-6690-4181-8134-8422B7E02E4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33343C3F-47AF-40C4-824F-2F5264F07C5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ildplatzhalter 5"/>
          <p:cNvSpPr>
            <a:spLocks noGrp="1"/>
          </p:cNvSpPr>
          <p:nvPr>
            <p:ph type="pic" sz="quarter" idx="10"/>
          </p:nvPr>
        </p:nvSpPr>
        <p:spPr bwMode="gray">
          <a:xfrm>
            <a:off x="0" y="1557342"/>
            <a:ext cx="12192000" cy="4897437"/>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9540FAA0-C439-4F37-B201-C051E85F37F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62C517FC-01F9-409E-9099-4CC9CF32D11C}"/>
              </a:ext>
            </a:extLst>
          </p:cNvPr>
          <p:cNvSpPr>
            <a:spLocks noGrp="1"/>
          </p:cNvSpPr>
          <p:nvPr>
            <p:ph type="sldNum" sz="quarter" idx="12"/>
          </p:nvPr>
        </p:nvSpPr>
        <p:spPr/>
        <p:txBody>
          <a:bodyPr/>
          <a:lstStyle>
            <a:lvl1pPr eaLnBrk="1" hangingPunct="1">
              <a:defRPr/>
            </a:lvl1pPr>
          </a:lstStyle>
          <a:p>
            <a:pPr>
              <a:defRPr/>
            </a:pPr>
            <a:fld id="{3A2F125D-8B30-4F49-81D0-857FABD39B43}" type="slidenum">
              <a:rPr lang="en-GB"/>
              <a:pPr>
                <a:defRPr/>
              </a:pPr>
              <a:t>‹N°›</a:t>
            </a:fld>
            <a:endParaRPr lang="en-GB"/>
          </a:p>
        </p:txBody>
      </p:sp>
    </p:spTree>
    <p:extLst>
      <p:ext uri="{BB962C8B-B14F-4D97-AF65-F5344CB8AC3E}">
        <p14:creationId xmlns:p14="http://schemas.microsoft.com/office/powerpoint/2010/main" val="33813042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BBD2587-A93C-49B6-B840-90095A9CF6A8}"/>
              </a:ext>
            </a:extLst>
          </p:cNvPr>
          <p:cNvSpPr txBox="1">
            <a:spLocks noChangeArrowheads="1"/>
          </p:cNvSpPr>
          <p:nvPr userDrawn="1"/>
        </p:nvSpPr>
        <p:spPr bwMode="gray">
          <a:xfrm>
            <a:off x="-8466" y="-676275"/>
            <a:ext cx="12189884" cy="64452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You can add a colored or transparent text box if required. If you do so and change the picture afterwards you need to send the picture to the back again, otherwise the picture will cover the textbox.</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dirty="0"/>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1040145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9DFF1AFA-C9D9-4D2A-BA35-E06AF293605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9DFF1AFA-C9D9-4D2A-BA35-E06AF2936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06CB3C0D-813B-4D74-A334-55904AD52E8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925980E-3878-4120-81FD-7AC747B9D04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25C03EE9-A8D5-41A2-BEC9-FA89A99A2D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11EFBC2-CEAD-431C-8DEF-356E93786782}"/>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C4497974-E48D-49AF-B364-444E5C59D77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415F90A5-B557-4DFB-B2FF-E9C0AE5592F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2472F79-35BB-4868-A4F4-6F276DF4A05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12A0C962-3755-413D-89BB-E0AD9DE4A13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B1489C6-49FA-4764-BB6A-87A537D25A5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C9D3FDDD-9C6F-44ED-A22D-F38B2BC2F02B}"/>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EF1BB1EF-EFF1-4BFE-88F1-A062271515E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DC509545-D4F5-4161-B4B2-369EDC86B5D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3E22B12B-7F8F-4745-8884-AA23260EC4F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4BAF480B-5F52-4955-B8AA-B67E19DD885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0E174942-DE8D-411E-A121-4F73B649D3F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F1926541-5A34-4CCF-865A-965D3D7C3DD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15DA8977-FF94-439F-8A29-9321446032E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hteck 6">
            <a:extLst>
              <a:ext uri="{FF2B5EF4-FFF2-40B4-BE49-F238E27FC236}">
                <a16:creationId xmlns:a16="http://schemas.microsoft.com/office/drawing/2014/main" id="{42FD887A-BDD9-4A12-B5FE-2040F7086B06}"/>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0876F0E9-1D3C-46B1-910E-8B004AAD0AB2}"/>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4" name="Foliennummernplatzhalter 1">
            <a:extLst>
              <a:ext uri="{FF2B5EF4-FFF2-40B4-BE49-F238E27FC236}">
                <a16:creationId xmlns:a16="http://schemas.microsoft.com/office/drawing/2014/main" id="{5553AF0E-876E-4D3C-AEE1-D32B328DEF1E}"/>
              </a:ext>
            </a:extLst>
          </p:cNvPr>
          <p:cNvSpPr>
            <a:spLocks noGrp="1"/>
          </p:cNvSpPr>
          <p:nvPr>
            <p:ph type="sldNum" sz="quarter" idx="11"/>
          </p:nvPr>
        </p:nvSpPr>
        <p:spPr/>
        <p:txBody>
          <a:bodyPr/>
          <a:lstStyle>
            <a:lvl1pPr eaLnBrk="1" hangingPunct="1">
              <a:defRPr/>
            </a:lvl1pPr>
          </a:lstStyle>
          <a:p>
            <a:pPr>
              <a:defRPr/>
            </a:pPr>
            <a:fld id="{C0132C13-E2A0-4B38-A1D0-B2E06FCA86E4}" type="slidenum">
              <a:rPr lang="en-GB"/>
              <a:pPr>
                <a:defRPr/>
              </a:pPr>
              <a:t>‹N°›</a:t>
            </a:fld>
            <a:endParaRPr lang="en-GB" dirty="0"/>
          </a:p>
        </p:txBody>
      </p:sp>
    </p:spTree>
    <p:extLst>
      <p:ext uri="{BB962C8B-B14F-4D97-AF65-F5344CB8AC3E}">
        <p14:creationId xmlns:p14="http://schemas.microsoft.com/office/powerpoint/2010/main" val="28695788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E88AEA9-DBC1-487C-9226-D86EE6C83F0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If you replace a picture you need to send the new picture to back again afterwards.</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0" y="4554000"/>
            <a:ext cx="12192000" cy="1368000"/>
          </a:xfrm>
          <a:solidFill>
            <a:schemeClr val="bg2"/>
          </a:solidFill>
        </p:spPr>
        <p:txBody>
          <a:bodyPr lIns="270000" anchor="ctr"/>
          <a:lstStyle>
            <a:lvl1pPr>
              <a:defRPr sz="2000" b="1">
                <a:solidFill>
                  <a:schemeClr val="bg1"/>
                </a:solidFill>
              </a:defRPr>
            </a:lvl1pPr>
          </a:lstStyle>
          <a:p>
            <a:r>
              <a:rPr lang="fr-FR"/>
              <a:t>Modifiez le style du titre</a:t>
            </a:r>
            <a:endParaRPr lang="en-GB" dirty="0"/>
          </a:p>
        </p:txBody>
      </p:sp>
      <p:sp>
        <p:nvSpPr>
          <p:cNvPr id="11" name="Bildplatzhalter 10"/>
          <p:cNvSpPr>
            <a:spLocks noGrp="1"/>
          </p:cNvSpPr>
          <p:nvPr>
            <p:ph type="pic" sz="quarter" idx="12"/>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3623361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E39F3170-401F-4848-B170-2F2D778C1D4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E39F3170-401F-4848-B170-2F2D778C1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4DADD54-A489-43E6-A734-BC78AD5AFE50}"/>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534AAD76-AB9D-4750-AAD9-F1B522BE91D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D6D01BE2-BC3E-4A58-B86D-E246A69C78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F788DCF1-0084-482A-84C2-2B1D507B760C}"/>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03768EF8-8686-4D29-9CA8-AE281AA8800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34228F28-74C7-4448-9561-C29F8135EE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7838B70C-512C-40CB-B4AF-09D9611A160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64344D81-A5AB-4E01-8B2E-8AA5AA66862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03E9CBAA-B0F2-41E7-A214-AB9D2AD4AA5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6B0B0B9D-1254-477B-9A20-3FAC466364F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6DEAC1C7-257A-4F83-8998-ED28732145AE}"/>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5D15656F-23D2-48D1-85DB-8F435CF827B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46A71094-23CA-4DC6-AC31-B34061A1B07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A6FB9C3C-292E-4522-9FCC-F12F40F024D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5BFBC15C-2AF4-446D-939D-36A76ACF84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727FCEA3-BA0C-417B-B63E-194223D09E0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A836E939-263B-4568-8329-BD008294F87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11">
            <a:extLst>
              <a:ext uri="{FF2B5EF4-FFF2-40B4-BE49-F238E27FC236}">
                <a16:creationId xmlns:a16="http://schemas.microsoft.com/office/drawing/2014/main" id="{BF9A1915-9FEC-467E-8735-874F52581CD8}"/>
              </a:ext>
            </a:extLst>
          </p:cNvPr>
          <p:cNvGrpSpPr/>
          <p:nvPr userDrawn="1"/>
        </p:nvGrpSpPr>
        <p:grpSpPr bwMode="gray">
          <a:xfrm>
            <a:off x="0" y="687600"/>
            <a:ext cx="12192000" cy="5765736"/>
            <a:chOff x="0" y="687600"/>
            <a:chExt cx="9901238" cy="5765736"/>
          </a:xfrm>
          <a:solidFill>
            <a:schemeClr val="bg2"/>
          </a:solidFill>
        </p:grpSpPr>
        <p:sp>
          <p:nvSpPr>
            <p:cNvPr id="22" name="Rectangle 18">
              <a:extLst>
                <a:ext uri="{FF2B5EF4-FFF2-40B4-BE49-F238E27FC236}">
                  <a16:creationId xmlns:a16="http://schemas.microsoft.com/office/drawing/2014/main" id="{FEA5D361-69AA-47D3-ADCB-1F64A31D9A00}"/>
                </a:ext>
              </a:extLst>
            </p:cNvPr>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3" name="Rectangle 18">
              <a:extLst>
                <a:ext uri="{FF2B5EF4-FFF2-40B4-BE49-F238E27FC236}">
                  <a16:creationId xmlns:a16="http://schemas.microsoft.com/office/drawing/2014/main" id="{B2A9DAE2-3B63-4D54-9F71-6D1B78AB4869}"/>
                </a:ext>
              </a:extLst>
            </p:cNvPr>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4" name="Text Box 5">
            <a:extLst>
              <a:ext uri="{FF2B5EF4-FFF2-40B4-BE49-F238E27FC236}">
                <a16:creationId xmlns:a16="http://schemas.microsoft.com/office/drawing/2014/main" id="{56A93EDA-D6D0-4C83-A63C-7C85FF91371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40768"/>
            <a:ext cx="11521845" cy="864000"/>
          </a:xfrm>
        </p:spPr>
        <p:txBody>
          <a:bodyPr/>
          <a:lstStyle>
            <a:lvl1pPr>
              <a:defRPr b="1">
                <a:solidFill>
                  <a:schemeClr val="bg1"/>
                </a:solidFill>
              </a:defRPr>
            </a:lvl1pPr>
          </a:lstStyle>
          <a:p>
            <a:r>
              <a:rPr lang="fr-FR"/>
              <a:t>Modifiez le style du titre</a:t>
            </a:r>
            <a:endParaRPr lang="en-GB" dirty="0"/>
          </a:p>
        </p:txBody>
      </p:sp>
    </p:spTree>
    <p:extLst>
      <p:ext uri="{BB962C8B-B14F-4D97-AF65-F5344CB8AC3E}">
        <p14:creationId xmlns:p14="http://schemas.microsoft.com/office/powerpoint/2010/main" val="12297019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A48E791-D4E9-4065-B252-32BF0FA72BE4}"/>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499" y="0"/>
            <a:ext cx="12191500" cy="6858000"/>
          </a:xfrm>
          <a:solidFill>
            <a:schemeClr val="tx1"/>
          </a:solidFill>
        </p:spPr>
        <p:txBody>
          <a:bodyPr lIns="180000" tIns="180000" rIns="180000" bIns="180000" rtlCol="0" anchor="ctr">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7414803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1C4-57C3-4485-9408-51610E82B36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502" y="0"/>
            <a:ext cx="12190999" cy="6858000"/>
          </a:xfrm>
          <a:noFill/>
        </p:spPr>
        <p:txBody>
          <a:bodyPr lIns="180000" tIns="180000" rIns="180000" bIns="180000" rtlCol="0" anchor="ctr">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4910924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FE039B8-C288-439C-9F29-A3FBDA3365F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FE039B8-C288-439C-9F29-A3FBDA336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F66985B-2CCD-40FD-8F30-9FECC94CB854}"/>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7AB9AB62-DA6C-42E9-8D15-9F2ACF2927E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FDDA6F31-78FC-424D-8D0E-3AA177EEB4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EC0A5B6-3037-42A6-80AE-44B4FE9C0470}"/>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2DADACB5-2A15-4BFF-A1D1-B8A0A214221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728E694-0193-46F8-88AA-9657730199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F323D345-B8CF-4960-90B6-FF0CCE37D92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8A20A272-B069-467A-847D-D6EF87FA295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D4BDB95C-0A72-4243-BEC7-4AFFE0FD80C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AB929C85-6A32-4022-B3B9-78110AC0287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65FD2623-2257-4A5C-AEFB-DABBE10BD86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D06B0F35-F18F-4C1F-B918-1444DE7ECEC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71A37A49-E15C-41F0-B268-4F98EB06C29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D6008D32-47B6-4023-A240-453B19EE6F7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0A2EB1A3-34E3-45B9-B077-63FF7EE73FC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ACBE100A-2C09-494C-B250-8B94F9B888F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6863D0CA-0AFA-43E1-9CC4-CA8BC54E471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1">
            <a:extLst>
              <a:ext uri="{FF2B5EF4-FFF2-40B4-BE49-F238E27FC236}">
                <a16:creationId xmlns:a16="http://schemas.microsoft.com/office/drawing/2014/main" id="{73F7A197-469A-42CE-B269-BB6F36340EDB}"/>
              </a:ext>
            </a:extLst>
          </p:cNvPr>
          <p:cNvGrpSpPr/>
          <p:nvPr userDrawn="1"/>
        </p:nvGrpSpPr>
        <p:grpSpPr bwMode="gray">
          <a:xfrm>
            <a:off x="0" y="4287940"/>
            <a:ext cx="12192000" cy="2165364"/>
            <a:chOff x="0" y="4287940"/>
            <a:chExt cx="9901238" cy="2165364"/>
          </a:xfrm>
          <a:solidFill>
            <a:schemeClr val="bg2"/>
          </a:solidFill>
        </p:grpSpPr>
        <p:sp>
          <p:nvSpPr>
            <p:cNvPr id="24" name="Rectangle 18">
              <a:extLst>
                <a:ext uri="{FF2B5EF4-FFF2-40B4-BE49-F238E27FC236}">
                  <a16:creationId xmlns:a16="http://schemas.microsoft.com/office/drawing/2014/main" id="{E97E0C2B-C4E4-434B-8F9C-7ECE115EE3C0}"/>
                </a:ext>
              </a:extLst>
            </p:cNvPr>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2DA053E9-76C9-4341-89F6-6BBA73951AA8}"/>
                </a:ext>
              </a:extLst>
            </p:cNvPr>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6CAFE352-6181-4F1C-AA48-96E6860AD7A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3" name="Bildplatzhalter 2"/>
          <p:cNvSpPr>
            <a:spLocks noGrp="1"/>
          </p:cNvSpPr>
          <p:nvPr>
            <p:ph type="pic" sz="quarter" idx="10"/>
          </p:nvPr>
        </p:nvSpPr>
        <p:spPr bwMode="gray">
          <a:xfrm>
            <a:off x="0" y="692600"/>
            <a:ext cx="12192000" cy="3600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4" name="Titel 3"/>
          <p:cNvSpPr>
            <a:spLocks noGrp="1"/>
          </p:cNvSpPr>
          <p:nvPr>
            <p:ph type="title"/>
          </p:nvPr>
        </p:nvSpPr>
        <p:spPr bwMode="gray">
          <a:xfrm>
            <a:off x="335718" y="4481396"/>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2403730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22AA3814-42BA-4BF9-8BD4-AD3429235384}"/>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22AA3814-42BA-4BF9-8BD4-AD3429235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296B081E-7423-490A-B0BC-E01D8112944A}"/>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5E02EF6D-350B-4DA6-A558-95F71CF7ADE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D015CF82-1BBF-4202-A61D-5E1CDA0E329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06C3B7-BFCC-4D3C-97A7-0B41A122FCA1}"/>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FD97BF89-7E26-48A6-ADFB-E77ED8EE7B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BAD8E95-E085-4909-9BDA-BD0EA2BC93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B29C07A-5BBD-469A-AB12-809043804CF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13F53D6-5BCD-4B45-AA2B-8458FF669FD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1480FB7-B7D1-4B4B-9246-C4B4EAEA160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7CF2132D-21FF-4C04-889F-18A221DADEEC}"/>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D713FDE1-D363-43DB-AFE6-8E56F5BC2C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05D0851-7B89-456D-9F3C-2A9CE615746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04D3F0D2-63AB-4179-849F-79D2A35316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62348140-D1B2-44C7-BA8E-5C6F976A2FA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E7F6BD96-12CF-407B-8D3D-519A4210A52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78BF3E85-D050-4A9C-831C-40D73962098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F6FAD8D9-AEDA-410C-BC1F-BF923B425C8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7">
            <a:extLst>
              <a:ext uri="{FF2B5EF4-FFF2-40B4-BE49-F238E27FC236}">
                <a16:creationId xmlns:a16="http://schemas.microsoft.com/office/drawing/2014/main" id="{A0409348-4746-4764-82BE-6147034BC89C}"/>
              </a:ext>
            </a:extLst>
          </p:cNvPr>
          <p:cNvGrpSpPr/>
          <p:nvPr userDrawn="1"/>
        </p:nvGrpSpPr>
        <p:grpSpPr bwMode="gray">
          <a:xfrm>
            <a:off x="0" y="3209886"/>
            <a:ext cx="12192000" cy="3243419"/>
            <a:chOff x="-1" y="3009120"/>
            <a:chExt cx="9906001" cy="3239952"/>
          </a:xfrm>
          <a:solidFill>
            <a:schemeClr val="bg2"/>
          </a:solidFill>
        </p:grpSpPr>
        <p:sp>
          <p:nvSpPr>
            <p:cNvPr id="24" name="Rectangle 18">
              <a:extLst>
                <a:ext uri="{FF2B5EF4-FFF2-40B4-BE49-F238E27FC236}">
                  <a16:creationId xmlns:a16="http://schemas.microsoft.com/office/drawing/2014/main" id="{55E0ECCA-5D8A-4E94-8EAB-85AA2D103F39}"/>
                </a:ext>
              </a:extLst>
            </p:cNvPr>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E6FCFB2A-823F-4390-AA60-9F3F332AE031}"/>
                </a:ext>
              </a:extLst>
            </p:cNvPr>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7222FCFA-D105-4C98-B289-58585D1F126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3" name="Bildplatzhalter 2"/>
          <p:cNvSpPr>
            <a:spLocks noGrp="1"/>
          </p:cNvSpPr>
          <p:nvPr>
            <p:ph type="pic" sz="quarter" idx="10"/>
          </p:nvPr>
        </p:nvSpPr>
        <p:spPr bwMode="gray">
          <a:xfrm>
            <a:off x="0" y="692601"/>
            <a:ext cx="12192000" cy="2520862"/>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3401600"/>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6747721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2BB7AB4-1B3E-4F3E-AA5E-79A6326E38EE}"/>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42BB7AB4-1B3E-4F3E-AA5E-79A6326E3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918E046D-ABE5-4059-A0A6-D19994F731DE}"/>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19E6EC1C-4079-43B3-810D-8EE0BA3ABA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F1BBDCA3-A575-4B4D-9CC8-5213567155A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3102EFA-5EAA-42F2-BAF2-BA9A0389220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4183280B-8B07-4554-80D0-7833D8210D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E573DC4C-167E-4EFE-AE3E-5468C1623A2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82CE9A05-258B-4A04-81BC-A80F0CEF190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E6182BEE-10BA-4A84-8657-E7E5F2F59DF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20AFDAF1-7AD8-43DB-8925-8EB6D7B5B6E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5FE73B83-0D24-4615-AC8A-7226388B64F4}"/>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510FC081-C818-4B12-83AB-A6886E9FC9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80494FD1-F708-4335-AF89-28C36FC855B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E968AD25-328D-4EF4-AFAA-1A52E2F3250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86219BF1-914A-457E-8BD5-8425C9DEED8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56F2E046-B116-4EFE-82D0-C958A4C21B98}"/>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B74944F7-E4E3-4320-8B73-60F349E4775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C9972342-B9DD-4DFB-9F32-D1BDFEFDF72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5">
            <a:extLst>
              <a:ext uri="{FF2B5EF4-FFF2-40B4-BE49-F238E27FC236}">
                <a16:creationId xmlns:a16="http://schemas.microsoft.com/office/drawing/2014/main" id="{B3401BCA-6087-4468-A993-DA74239FA07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4" name="Bildplatzhalter 3"/>
          <p:cNvSpPr>
            <a:spLocks noGrp="1"/>
          </p:cNvSpPr>
          <p:nvPr>
            <p:ph type="pic" sz="quarter" idx="10"/>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4481396"/>
            <a:ext cx="11521845" cy="864000"/>
          </a:xfrm>
          <a:noFill/>
        </p:spPr>
        <p:txBody>
          <a:bodyPr rtlCol="0">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6013216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539F84EF-53AC-47FF-A000-55107CE138A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539F84EF-53AC-47FF-A000-55107CE1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82A8787-5AF1-419A-91E2-3AB0F6205A3F}"/>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6DAABBFC-62BD-4562-8EB2-B525B8D09F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049650D8-E709-4DE0-8001-D589A96CA57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B91D3FDA-DCF7-4BA1-8C46-3437D18FAEAA}"/>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22AD72A3-0F2A-4E52-8A9C-03AA035193E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83A8D705-795D-48F3-A1CD-EF9320DD643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E0064693-E890-4ED1-9C98-190CC03B95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97A8749A-4C37-48F4-BBF5-D7E6CD13B6D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59774816-9D99-42B0-82E1-00688B377BC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113D56FB-8055-412C-99D7-70579CC5000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AF98D488-BAF1-4C2F-88B4-DC002241BBC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DA1CECCB-8361-4D87-929B-2E7825DCBFEE}"/>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2B1DC5F8-AC5A-417F-8AED-F2F56353EC9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11C6577D-BB55-48BB-8AEB-2132461C86B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96869AB9-8D96-400D-AC25-D477403FD66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2AFACF63-0EB1-418C-9884-4A019FE1731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F093D43D-91D9-4FD0-B780-ADBD4606E3F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a:extLst>
              <a:ext uri="{FF2B5EF4-FFF2-40B4-BE49-F238E27FC236}">
                <a16:creationId xmlns:a16="http://schemas.microsoft.com/office/drawing/2014/main" id="{300595C2-7E14-4F16-BCC9-2A76D4953C07}"/>
              </a:ext>
            </a:extLst>
          </p:cNvPr>
          <p:cNvSpPr>
            <a:spLocks noChangeArrowheads="1"/>
          </p:cNvSpPr>
          <p:nvPr/>
        </p:nvSpPr>
        <p:spPr bwMode="gray">
          <a:xfrm>
            <a:off x="0" y="692150"/>
            <a:ext cx="12192000" cy="541338"/>
          </a:xfrm>
          <a:custGeom>
            <a:avLst/>
            <a:gdLst>
              <a:gd name="T0" fmla="*/ 0 w 9901238"/>
              <a:gd name="T1" fmla="*/ 0 h 540000"/>
              <a:gd name="T2" fmla="*/ 1 w 9901238"/>
              <a:gd name="T3" fmla="*/ 0 h 540000"/>
              <a:gd name="T4" fmla="*/ 225423 w 9901238"/>
              <a:gd name="T5" fmla="*/ 0 h 540000"/>
              <a:gd name="T6" fmla="*/ 298776 w 9901238"/>
              <a:gd name="T7" fmla="*/ 0 h 540000"/>
              <a:gd name="T8" fmla="*/ 298776 w 9901238"/>
              <a:gd name="T9" fmla="*/ 301059 h 540000"/>
              <a:gd name="T10" fmla="*/ 225423 w 9901238"/>
              <a:gd name="T11" fmla="*/ 301059 h 540000"/>
              <a:gd name="T12" fmla="*/ 225423 w 9901238"/>
              <a:gd name="T13" fmla="*/ 602119 h 540000"/>
              <a:gd name="T14" fmla="*/ 0 w 9901238"/>
              <a:gd name="T15" fmla="*/ 602119 h 540000"/>
              <a:gd name="T16" fmla="*/ 0 w 9901238"/>
              <a:gd name="T17" fmla="*/ 0 h 54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01238" h="540000">
                <a:moveTo>
                  <a:pt x="0" y="0"/>
                </a:moveTo>
                <a:lnTo>
                  <a:pt x="1" y="0"/>
                </a:lnTo>
                <a:lnTo>
                  <a:pt x="7470356" y="0"/>
                </a:lnTo>
                <a:lnTo>
                  <a:pt x="9901238" y="0"/>
                </a:lnTo>
                <a:lnTo>
                  <a:pt x="9901238" y="270000"/>
                </a:lnTo>
                <a:lnTo>
                  <a:pt x="7470356" y="270000"/>
                </a:lnTo>
                <a:lnTo>
                  <a:pt x="7470356" y="540000"/>
                </a:lnTo>
                <a:lnTo>
                  <a:pt x="0" y="540000"/>
                </a:lnTo>
                <a:lnTo>
                  <a:pt x="0" y="0"/>
                </a:lnTo>
                <a:close/>
              </a:path>
            </a:pathLst>
          </a:cu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fr-FR" sz="1800"/>
          </a:p>
        </p:txBody>
      </p:sp>
      <p:sp>
        <p:nvSpPr>
          <p:cNvPr id="22" name="Text Box 5">
            <a:extLst>
              <a:ext uri="{FF2B5EF4-FFF2-40B4-BE49-F238E27FC236}">
                <a16:creationId xmlns:a16="http://schemas.microsoft.com/office/drawing/2014/main" id="{3B7E138B-744A-4755-8FC5-1F0A71D5B1B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76772"/>
            <a:ext cx="11521845" cy="864000"/>
          </a:xfrm>
          <a:noFill/>
        </p:spPr>
        <p:txBody>
          <a:bodyPr rtlCol="0">
            <a:noAutofit/>
          </a:bodyPr>
          <a:lstStyle>
            <a:lvl1pPr>
              <a:defRPr lang="de-DE" b="1" dirty="0">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3185281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nl-NL"/>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Tree>
    <p:extLst>
      <p:ext uri="{BB962C8B-B14F-4D97-AF65-F5344CB8AC3E}">
        <p14:creationId xmlns:p14="http://schemas.microsoft.com/office/powerpoint/2010/main" val="274215172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2869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EBF65C17-4AA9-4260-8709-7C507E71CA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2" name="Objekt 4" hidden="1">
                        <a:extLst>
                          <a:ext uri="{FF2B5EF4-FFF2-40B4-BE49-F238E27FC236}">
                            <a16:creationId xmlns:a16="http://schemas.microsoft.com/office/drawing/2014/main" id="{EBF65C17-4AA9-4260-8709-7C507E71C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9">
            <a:extLst>
              <a:ext uri="{FF2B5EF4-FFF2-40B4-BE49-F238E27FC236}">
                <a16:creationId xmlns:a16="http://schemas.microsoft.com/office/drawing/2014/main" id="{5FDC93EB-D370-414E-AB4F-66AAF9264420}"/>
              </a:ext>
            </a:extLst>
          </p:cNvPr>
          <p:cNvGrpSpPr>
            <a:grpSpLocks/>
          </p:cNvGrpSpPr>
          <p:nvPr/>
        </p:nvGrpSpPr>
        <p:grpSpPr bwMode="auto">
          <a:xfrm>
            <a:off x="6007100" y="-171450"/>
            <a:ext cx="177800" cy="71437"/>
            <a:chOff x="4880198" y="-171400"/>
            <a:chExt cx="144016" cy="72008"/>
          </a:xfrm>
        </p:grpSpPr>
        <p:cxnSp>
          <p:nvCxnSpPr>
            <p:cNvPr id="4" name="Gerade Verbindung 5">
              <a:extLst>
                <a:ext uri="{FF2B5EF4-FFF2-40B4-BE49-F238E27FC236}">
                  <a16:creationId xmlns:a16="http://schemas.microsoft.com/office/drawing/2014/main" id="{D056D371-F8D9-4A59-A1F7-A3E986A80CC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21">
              <a:extLst>
                <a:ext uri="{FF2B5EF4-FFF2-40B4-BE49-F238E27FC236}">
                  <a16:creationId xmlns:a16="http://schemas.microsoft.com/office/drawing/2014/main" id="{2CFF57C7-A5A2-4BC0-91AF-10F1E574ABD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28">
            <a:extLst>
              <a:ext uri="{FF2B5EF4-FFF2-40B4-BE49-F238E27FC236}">
                <a16:creationId xmlns:a16="http://schemas.microsoft.com/office/drawing/2014/main" id="{A4A4C4E1-13DB-4A53-BE16-00B24FDE6327}"/>
              </a:ext>
            </a:extLst>
          </p:cNvPr>
          <p:cNvGrpSpPr>
            <a:grpSpLocks/>
          </p:cNvGrpSpPr>
          <p:nvPr/>
        </p:nvGrpSpPr>
        <p:grpSpPr bwMode="auto">
          <a:xfrm>
            <a:off x="8932333" y="-171450"/>
            <a:ext cx="177800" cy="71437"/>
            <a:chOff x="4880198" y="-171400"/>
            <a:chExt cx="144016" cy="72008"/>
          </a:xfrm>
        </p:grpSpPr>
        <p:cxnSp>
          <p:nvCxnSpPr>
            <p:cNvPr id="7" name="Gerade Verbindung 29">
              <a:extLst>
                <a:ext uri="{FF2B5EF4-FFF2-40B4-BE49-F238E27FC236}">
                  <a16:creationId xmlns:a16="http://schemas.microsoft.com/office/drawing/2014/main" id="{D73A6AFC-2C04-4AA3-9261-9334F354A3C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30">
              <a:extLst>
                <a:ext uri="{FF2B5EF4-FFF2-40B4-BE49-F238E27FC236}">
                  <a16:creationId xmlns:a16="http://schemas.microsoft.com/office/drawing/2014/main" id="{9B9FB7E7-FFA7-427F-8BB1-7C186EF63FE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Gerade Verbindung 32">
            <a:extLst>
              <a:ext uri="{FF2B5EF4-FFF2-40B4-BE49-F238E27FC236}">
                <a16:creationId xmlns:a16="http://schemas.microsoft.com/office/drawing/2014/main" id="{7B110BBB-2578-47F6-B402-928F82945FD3}"/>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3">
            <a:extLst>
              <a:ext uri="{FF2B5EF4-FFF2-40B4-BE49-F238E27FC236}">
                <a16:creationId xmlns:a16="http://schemas.microsoft.com/office/drawing/2014/main" id="{AAF5C002-564D-4421-B858-655691BF4F9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44">
            <a:extLst>
              <a:ext uri="{FF2B5EF4-FFF2-40B4-BE49-F238E27FC236}">
                <a16:creationId xmlns:a16="http://schemas.microsoft.com/office/drawing/2014/main" id="{97F7150E-27B4-42F0-A018-8F0552D62D30}"/>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6">
            <a:extLst>
              <a:ext uri="{FF2B5EF4-FFF2-40B4-BE49-F238E27FC236}">
                <a16:creationId xmlns:a16="http://schemas.microsoft.com/office/drawing/2014/main" id="{2F290947-4419-4499-8D94-4F64D89A2791}"/>
              </a:ext>
            </a:extLst>
          </p:cNvPr>
          <p:cNvGrpSpPr>
            <a:grpSpLocks/>
          </p:cNvGrpSpPr>
          <p:nvPr/>
        </p:nvGrpSpPr>
        <p:grpSpPr bwMode="auto">
          <a:xfrm>
            <a:off x="-285750" y="6308726"/>
            <a:ext cx="88900" cy="144463"/>
            <a:chOff x="-232362" y="6453336"/>
            <a:chExt cx="72000" cy="144016"/>
          </a:xfrm>
        </p:grpSpPr>
        <p:cxnSp>
          <p:nvCxnSpPr>
            <p:cNvPr id="13" name="Gerade Verbindung 47">
              <a:extLst>
                <a:ext uri="{FF2B5EF4-FFF2-40B4-BE49-F238E27FC236}">
                  <a16:creationId xmlns:a16="http://schemas.microsoft.com/office/drawing/2014/main" id="{0302D0C4-5304-45D0-BBCF-127071C7270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8">
              <a:extLst>
                <a:ext uri="{FF2B5EF4-FFF2-40B4-BE49-F238E27FC236}">
                  <a16:creationId xmlns:a16="http://schemas.microsoft.com/office/drawing/2014/main" id="{E63E9048-80F1-4C04-BBA1-F587659E0E1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49">
            <a:extLst>
              <a:ext uri="{FF2B5EF4-FFF2-40B4-BE49-F238E27FC236}">
                <a16:creationId xmlns:a16="http://schemas.microsoft.com/office/drawing/2014/main" id="{50C4ED0C-243B-433C-A6AC-19F917663FE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VCT_Marker_ID_4" hidden="1">
            <a:extLst>
              <a:ext uri="{FF2B5EF4-FFF2-40B4-BE49-F238E27FC236}">
                <a16:creationId xmlns:a16="http://schemas.microsoft.com/office/drawing/2014/main" id="{F733F2FB-C53E-41CE-9456-61FA9411E23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7" name="Gerade Verbindung 56">
            <a:extLst>
              <a:ext uri="{FF2B5EF4-FFF2-40B4-BE49-F238E27FC236}">
                <a16:creationId xmlns:a16="http://schemas.microsoft.com/office/drawing/2014/main" id="{F859D0CF-3BF8-40EC-8AB2-8165C719D18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57">
            <a:extLst>
              <a:ext uri="{FF2B5EF4-FFF2-40B4-BE49-F238E27FC236}">
                <a16:creationId xmlns:a16="http://schemas.microsoft.com/office/drawing/2014/main" id="{702B63A1-FE19-4B45-87A5-7CF95DAE67F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3">
            <a:extLst>
              <a:ext uri="{FF2B5EF4-FFF2-40B4-BE49-F238E27FC236}">
                <a16:creationId xmlns:a16="http://schemas.microsoft.com/office/drawing/2014/main" id="{4AB21A95-C668-47C1-8461-77FB1C54FC3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8">
            <a:extLst>
              <a:ext uri="{FF2B5EF4-FFF2-40B4-BE49-F238E27FC236}">
                <a16:creationId xmlns:a16="http://schemas.microsoft.com/office/drawing/2014/main" id="{25D769FE-D78E-4A1A-B89A-AD0ED82C8EB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1" name="Foliennummernplatzhalter 1">
            <a:extLst>
              <a:ext uri="{FF2B5EF4-FFF2-40B4-BE49-F238E27FC236}">
                <a16:creationId xmlns:a16="http://schemas.microsoft.com/office/drawing/2014/main" id="{E221C924-8F0A-459C-8BB5-76CAC11DF295}"/>
              </a:ext>
            </a:extLst>
          </p:cNvPr>
          <p:cNvSpPr>
            <a:spLocks noGrp="1"/>
          </p:cNvSpPr>
          <p:nvPr>
            <p:ph type="sldNum" sz="quarter" idx="11"/>
          </p:nvPr>
        </p:nvSpPr>
        <p:spPr/>
        <p:txBody>
          <a:bodyPr/>
          <a:lstStyle>
            <a:lvl1pPr eaLnBrk="1" hangingPunct="1">
              <a:defRPr/>
            </a:lvl1pPr>
          </a:lstStyle>
          <a:p>
            <a:pPr>
              <a:defRPr/>
            </a:pPr>
            <a:fld id="{52E21665-B76E-4F09-879D-3314A3234937}" type="slidenum">
              <a:rPr lang="en-GB"/>
              <a:pPr>
                <a:defRPr/>
              </a:pPr>
              <a:t>‹N°›</a:t>
            </a:fld>
            <a:endParaRPr lang="en-GB" dirty="0"/>
          </a:p>
        </p:txBody>
      </p:sp>
    </p:spTree>
    <p:extLst>
      <p:ext uri="{BB962C8B-B14F-4D97-AF65-F5344CB8AC3E}">
        <p14:creationId xmlns:p14="http://schemas.microsoft.com/office/powerpoint/2010/main" val="20111077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C941A5-55BD-4C3A-9FCA-95C72896759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AC941A5-55BD-4C3A-9FCA-95C728967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71ABA11-17F3-4CBB-B2E4-78A27C755E05}"/>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DC9E6CE9-0FA7-494D-916C-79DCB7033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D774CD85-C78D-4885-A6AE-F90DC82212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34AA0E3B-01D3-4E9F-BB8E-CCDE09C1AB5E}"/>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F86CFBD-EADB-4E23-AE85-5754FEE5433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DF9FC1B-BA32-4B1F-A7FB-675369C4789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5EDBAC6A-773A-42BE-906F-736B13926A6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582AEF4-7139-45F4-93BA-B94549CD4D6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F299889-7A67-4916-9F5B-1D226B499FCB}"/>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3D80E182-E46D-4127-876F-1483E080848B}"/>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E0EBB82-51AF-4227-90B7-AB59263C86D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29226E5-BC73-4D9E-843E-AD27D0A916E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AD3AD760-7090-4AE5-9A88-CD8CEA630BF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34893F7-5ED0-49B1-BFF5-08E53E841EE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EF84D10-1A5A-4DBB-872E-73FC7C12FCE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0754BE16-79FC-4617-B8B7-0A7DD4745E1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0520CE55-5B7E-4863-9EEF-E7B23B222A8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7">
            <a:extLst>
              <a:ext uri="{FF2B5EF4-FFF2-40B4-BE49-F238E27FC236}">
                <a16:creationId xmlns:a16="http://schemas.microsoft.com/office/drawing/2014/main" id="{045B4FEA-CE8A-4B50-BDA0-21652244C942}"/>
              </a:ext>
            </a:extLst>
          </p:cNvPr>
          <p:cNvGrpSpPr/>
          <p:nvPr userDrawn="1"/>
        </p:nvGrpSpPr>
        <p:grpSpPr bwMode="gray">
          <a:xfrm>
            <a:off x="0" y="4293096"/>
            <a:ext cx="12192000" cy="2160208"/>
            <a:chOff x="0" y="4293096"/>
            <a:chExt cx="9904413" cy="2160208"/>
          </a:xfrm>
          <a:solidFill>
            <a:schemeClr val="bg2"/>
          </a:solidFill>
        </p:grpSpPr>
        <p:sp>
          <p:nvSpPr>
            <p:cNvPr id="25" name="Rectangle 18">
              <a:extLst>
                <a:ext uri="{FF2B5EF4-FFF2-40B4-BE49-F238E27FC236}">
                  <a16:creationId xmlns:a16="http://schemas.microsoft.com/office/drawing/2014/main" id="{1AC39425-344D-4CB4-B69D-0E008B3F31BB}"/>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sp>
          <p:nvSpPr>
            <p:cNvPr id="26" name="Rectangle 18">
              <a:extLst>
                <a:ext uri="{FF2B5EF4-FFF2-40B4-BE49-F238E27FC236}">
                  <a16:creationId xmlns:a16="http://schemas.microsoft.com/office/drawing/2014/main" id="{2C34E937-B8D5-4B07-8D68-0577592C1C4E}"/>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grpSp>
      <p:pic>
        <p:nvPicPr>
          <p:cNvPr id="27" name="Picture 2" descr="K:\Schenker AG\03_Vorlagen\03_PowerPoint\kolaz.jpg">
            <a:extLst>
              <a:ext uri="{FF2B5EF4-FFF2-40B4-BE49-F238E27FC236}">
                <a16:creationId xmlns:a16="http://schemas.microsoft.com/office/drawing/2014/main" id="{14479A7C-C953-4056-BAA6-0371656A94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411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E82BE01E-ED8B-4BA0-AD50-930F81F1A49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endParaRPr lang="en-GB" dirty="0"/>
          </a:p>
        </p:txBody>
      </p:sp>
    </p:spTree>
    <p:extLst>
      <p:ext uri="{BB962C8B-B14F-4D97-AF65-F5344CB8AC3E}">
        <p14:creationId xmlns:p14="http://schemas.microsoft.com/office/powerpoint/2010/main" val="42509401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56AD524-7891-4684-AB10-E59D9B65BAF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056AD524-7891-4684-AB10-E59D9B65BA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ED3C2558-7543-4326-9D95-D725D32F103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F0CD3AFB-A73E-48E3-AE84-AAF79164D669}"/>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F4A3FBB-877F-4169-9DBF-DFA38045FAD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7FC2FAE-0CBC-4C27-8F0A-326B163794E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1E4A320-2E8C-41B9-90AE-168A424EBE2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E04E6F1-2DBE-4E2E-87A2-5E8C8FD4F1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987B945-92B7-4B75-A3DF-03A8A23F88B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E9A8F80-22A7-4038-BC74-B323DBA73AC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C6E0B5D-184B-42D7-8B4A-AEC3F19F196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2D695246-BAE8-45F7-878A-577E4A79A9D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485C6FE2-0C72-4200-9862-93B9C0311EC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9D510FC-350D-4F8A-895E-378D8A47FC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68D98E8-D15A-4860-A773-5441747438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071572D7-E78E-4757-BD3B-D1D3DE59323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D28E5D97-FEDB-4B5F-927B-E5F58DC46E65}"/>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6581124-B27D-4200-8CCF-EC680A6A04C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039A59-385E-4B7B-8CB1-BC821608340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6BD7EDA6-E674-4EBD-B317-FC41CC50D80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BED511D8-C57F-4035-ADEE-295D8A85955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l="17821" t="55331" r="7207" b="4272"/>
          <a:stretch>
            <a:fillRect/>
          </a:stretch>
        </p:blipFill>
        <p:spPr bwMode="gray">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EAF3FB3C-AE9D-4EB6-A570-9EFE5AA8573A}"/>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FADCF9C3-AB39-4481-B6C3-BD21AAD04F56}"/>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931ACE7F-CEE7-482C-A284-4D56A66D690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7AF1E9A8-B7D4-40B0-94E3-3562BC88C3B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5419694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20AA2DE-BFCD-4614-BA9B-DBA9B7C72C8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420AA2DE-BFCD-4614-BA9B-DBA9B7C72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D2401329-6791-40D0-99D6-59ECFD468FA3}"/>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51BD9F7B-23CA-496E-BB34-C1677C309600}"/>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B0DC648-6289-4BD7-823C-E77EABB1AD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BF9B185-96D9-4409-AF7D-B2F51452A8E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1205E003-1D5F-4883-9929-4C5E01E537D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68B2CD9D-D087-4563-8897-D46CE29C237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F1A3B170-0502-4B84-8A5E-EC4D1D0E8FC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CEBFF550-FB86-4AD8-8ECD-4C7540A34A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D950419-CA36-4008-994D-3398751AD1B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EDA5F7A-32B2-42C8-A887-221F11769D6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38E95BA-9E0C-4FEE-98B9-D79201940F2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4172D58F-2E88-4CEC-9B30-F5AD88A3BD9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61C37FD3-8FE6-4129-8412-3CC5AF2515E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F7FB7445-5FE5-4C13-8B75-4D120730024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31AD24A-C43E-4083-9CFF-704EDC88163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42400351-472C-4AEC-AD23-F8F76986FADE}"/>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55D2318-3104-4BFA-A18E-BFEC01A960B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A5299E1-27A0-4950-9212-3860736845A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2DD1187B-A1BD-4999-931F-56AB6EFE13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D96F2C8F-3E47-4AB6-AF92-95B6AC8BB9C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A85F7C0D-8CD8-4185-BD4B-ED26B233AD4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25A9277-C2B6-40DB-84A2-4B8F85DD4FB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2DF52DB-02A3-47B4-9A76-DBB8FCC5058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424710876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AF77967-0E37-478A-ACEB-1D2C9F7EB07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CAF77967-0E37-478A-ACEB-1D2C9F7EB0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A7BDAD0-BEA1-4DE6-BB1E-066141F2D32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2082D090-30EE-48B9-A98B-33FB04CF1A9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2CC2D2AA-4849-4DD6-B033-DCCC1A86F3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CC9CB108-6298-4B2D-9E5D-7009D14EDAF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6E7FA6-7750-4410-A208-E14CF7BEA50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9DB1964-1BD4-4DE2-81E8-239F9E0D0DB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22AB3E58-0C8C-457B-9AF0-28199DF05DA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7770676B-4FB3-43A4-8C42-0D683D4485D7}"/>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7CFCC257-3B40-454B-A025-D317141957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39DD091-C06E-4B2A-AD3B-333613E5819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7BBB40A-0343-432A-8395-AA9EBAAD01B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F1601DF8-8EF0-4BF7-B9F0-5E8B678C729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1231829-D02A-4BEF-8ADD-8BFA3ABDD67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2A8EEF48-C3D0-47C3-9D28-019D712F3CF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F7D15F2-13CE-4BE1-A57F-1B24A4843B51}"/>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C50E2A5-2FDC-4D99-A407-1E43C4B93C99}"/>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5668C215-209F-404F-AE08-94EC5A28407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82B447DD-F8CA-435E-8F4E-1FCD971C93B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3CF72A90-C2B9-42CB-B5A3-1BD1126240E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433091FD-8213-4C8E-847B-D2C813B5ADF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110770B5-DD2D-4C0B-ADCE-0A63949C6F7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306B901C-43BD-4B6E-BE91-D6A1DE35917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395D1C5E-E736-4895-A151-B47D8FFF9C3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805618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09E246D-C20C-4906-B3ED-707A3A72F5E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5" name="Objekt 4" hidden="1">
                        <a:extLst>
                          <a:ext uri="{FF2B5EF4-FFF2-40B4-BE49-F238E27FC236}">
                            <a16:creationId xmlns:a16="http://schemas.microsoft.com/office/drawing/2014/main" id="{E09E246D-C20C-4906-B3ED-707A3A72F5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CC438533-B9F8-4ED0-98A9-85CA75EB6F4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1"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0D8A140C-5C8B-4F67-B398-4979648565A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EEE99AC6-C5C7-48BA-B364-D27DC2F6690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47170E3-C617-4EE8-BD20-40B59CC216D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C894CF1F-E65C-493D-98C9-DAAD216E596F}"/>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199D3B1-011A-43A2-8351-0A33FA7F3E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03D9719B-AE23-4D82-8B70-950432A4C00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F5C95FB5-EC2A-4FB0-B46E-C4F1E6F8499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330B1E12-EC49-418F-9963-170F2DCA3DE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C6558685-ED9D-468F-99F8-449E928237D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1CC30844-DFB9-4D06-B25C-59EC05493C08}"/>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86B0F9D-8489-4D7B-8503-197ED230A9B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EFD903F0-2715-499B-805B-046CAAA3846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2120BE7-5685-4EE9-B325-1AB32CDC503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CEC405C-22FF-4D54-9CD9-873321525F26}"/>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3D58B362-7F7E-4980-8EE4-7B40D69C123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85A8F97-CA81-48EC-9F30-05B01158E40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ACF0D6D-F16B-4F15-97CE-B72C65B517B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E2213F1D-6894-49D7-880C-C365579B58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F2796A3F-6DEC-4944-B3BE-02665E8556C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B2A4EE4B-1B8F-49EE-AA99-BD579F1F727A}"/>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027AB29-97F2-4EFA-A347-7DE7672A9745}"/>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3A902FA-6211-4A8C-8339-DDE902F5C4D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6161157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CA12FD6-9989-48D3-BDC8-D31DCCBD562E}"/>
              </a:ext>
            </a:extLst>
          </p:cNvPr>
          <p:cNvPicPr>
            <a:picLocks noChangeAspect="1"/>
          </p:cNvPicPr>
          <p:nvPr userDrawn="1"/>
        </p:nvPicPr>
        <p:blipFill>
          <a:blip r:embed="rId2">
            <a:extLst>
              <a:ext uri="{28A0092B-C50C-407E-A947-70E740481C1C}">
                <a14:useLocalDpi xmlns:a14="http://schemas.microsoft.com/office/drawing/2010/main" val="0"/>
              </a:ext>
            </a:extLst>
          </a:blip>
          <a:srcRect l="18521" r="1573"/>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BE66B53D-A1DF-42F3-A1E9-48EAFEFF80E8}"/>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60E97914-A9AD-4738-83FC-7DF1C98EAA1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C2B62B96-87AC-4FE6-91CA-7E1B9CD6E512}"/>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1B44EA73-E061-4F90-8AE8-7AA87F43F2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3A954773-B502-45E1-848D-85CACD3F7C26}"/>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2973667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8ECA40-BC91-4562-BE35-65AFB2816795}"/>
              </a:ext>
            </a:extLst>
          </p:cNvPr>
          <p:cNvPicPr>
            <a:picLocks noChangeAspect="1"/>
          </p:cNvPicPr>
          <p:nvPr userDrawn="1"/>
        </p:nvPicPr>
        <p:blipFill>
          <a:blip r:embed="rId2">
            <a:extLst>
              <a:ext uri="{28A0092B-C50C-407E-A947-70E740481C1C}">
                <a14:useLocalDpi xmlns:a14="http://schemas.microsoft.com/office/drawing/2010/main" val="0"/>
              </a:ext>
            </a:extLst>
          </a:blip>
          <a:srcRect l="3400" t="37711" r="20552" b="22360"/>
          <a:stretch>
            <a:fillRect/>
          </a:stretch>
        </p:blipFill>
        <p:spPr bwMode="gray">
          <a:xfrm>
            <a:off x="-8466" y="693738"/>
            <a:ext cx="12189884"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17949B60-64EA-471C-B5E2-C48D41EE38D5}"/>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01E3598B-FDBF-4406-8FEA-3A041BC0C764}"/>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E104481D-950B-4CC2-862F-ABA091F5376D}"/>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7C3A6B51-8826-4466-B08C-1CA1CF816DD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A2B9517C-A3F9-4D80-9115-B6348238241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9323070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11277BF-FBFC-4D74-83AD-0B94513170D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611277BF-FBFC-4D74-83AD-0B9451317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B6110E94-F047-412A-A876-72B333DFAD0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5A2C1B5-3CA4-4A2C-B6BF-8358A80C506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465C9AB-8958-45E0-80D6-EBD2ABB7959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E7E051-9153-4836-8E6A-D307D0FC098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D603B90-71C8-42D5-993B-3274351050E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3A112F5C-B7D4-4997-870B-FE71001A03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D1DB9E5-01FC-46CF-A80C-67B32C5DC1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A835EAC-D7BA-4DAB-9F99-8EE4EE59D6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8583391C-C178-41BB-9E20-0A28D0ED55A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54AF82A3-EE3F-4D4D-AB3E-004179A715B2}"/>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51F3945-4F84-4DFB-AE85-26E10360AE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955B86F5-C424-436D-BA12-BCC364CF964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9D19DFA2-AEBD-4446-A5CE-E6998959103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C9364CC-0CB8-4525-848E-60A8C0B0BFA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337C3DD-CC48-40B8-A422-99260DD6443B}"/>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97C676-DEAC-43F5-8E8E-81CF98DC83D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042000F-018C-47B0-AA99-C8F281B3698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6">
            <a:extLst>
              <a:ext uri="{FF2B5EF4-FFF2-40B4-BE49-F238E27FC236}">
                <a16:creationId xmlns:a16="http://schemas.microsoft.com/office/drawing/2014/main" id="{9ED4F56C-5A98-4139-8B5D-E5E0950223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34" y="692150"/>
            <a:ext cx="1218353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B78465E4-4201-4AB4-B831-29A189FBAA9F}"/>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C37773B5-7076-44C3-BD47-117A1C0D8E7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BC01CE09-6250-4CDD-8ED7-C69E1641A238}"/>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1D707D75-3C22-4D87-B2B5-54ED9BF94E9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9029971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5AE2129-8897-4087-9AA8-2D837AFB036A}"/>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95AE2129-8897-4087-9AA8-2D837AFB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707575F9-E727-4D7F-8902-3BD2A9F286FB}"/>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5D9BB33-4910-4C54-A6D4-05A4D750153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474BFE05-563C-4C76-90F9-8862039A8A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EBC970F-874D-4F21-8361-88FA9DB0D40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E191CC5E-0900-433D-8DAA-788837A3581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6EF9C922-D950-4240-9A4E-065AC66A682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6DC2FC33-63D4-4E61-9E7D-5E8841EAB16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AFB942FB-971F-4E52-A6C1-19FACCDAD7E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D29DC5C-703B-4745-B283-F2C98072285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14AD728-F5DB-4BDF-BB03-FAAFFA91D07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9D3C26FC-AD9A-4DC1-9F38-6FAE75FCFF9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5141E83-BCB2-4FC2-AF24-EE003120F10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088B812-0B74-4565-82F6-3776E090485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010CE48-5209-4FDB-9B1B-CF667B3348C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D68B5CB-B13C-423A-8E30-BCCD509D236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A1734DD-E7FE-4BE9-B110-058ADE085EA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B254DF4-027F-4326-AD4C-041C1CF79CF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3">
            <a:extLst>
              <a:ext uri="{FF2B5EF4-FFF2-40B4-BE49-F238E27FC236}">
                <a16:creationId xmlns:a16="http://schemas.microsoft.com/office/drawing/2014/main" id="{A2CD4A0E-6880-4CCF-908D-3A6B21F0801F}"/>
              </a:ext>
            </a:extLst>
          </p:cNvPr>
          <p:cNvPicPr>
            <a:picLocks noChangeAspect="1"/>
          </p:cNvPicPr>
          <p:nvPr userDrawn="1"/>
        </p:nvPicPr>
        <p:blipFill>
          <a:blip r:embed="rId7">
            <a:extLst>
              <a:ext uri="{28A0092B-C50C-407E-A947-70E740481C1C}">
                <a14:useLocalDpi xmlns:a14="http://schemas.microsoft.com/office/drawing/2010/main" val="0"/>
              </a:ext>
            </a:extLst>
          </a:blip>
          <a:srcRect l="157" t="26622" r="214" b="27747"/>
          <a:stretch>
            <a:fillRect/>
          </a:stretch>
        </p:blipFill>
        <p:spPr bwMode="auto">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A6BBEEFD-A795-4218-8120-97CD06090F70}"/>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E1235C1A-B2F5-48CF-A383-576AEEF30CD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CF5A3FF-FCB2-465E-93A3-8560284A4746}"/>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1D3E8D9-3AB7-43D3-A5DF-3E911ADE6B52}"/>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9502983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B4EA0E-4B1B-407C-8717-8DF63014DFB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4B4EA0E-4B1B-407C-8717-8DF63014D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560FD15-C7BD-4B1F-BEC5-7783E1EED5A2}"/>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DF1D749-312C-471E-9D0B-976DC29530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5855BA8-4177-4481-A27E-28C128A4C30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5F913EAB-5F5E-4FEC-95FA-D9E12D8F20C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70669389-DEB0-4A8B-AC3F-37C1FF9699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56064794-6013-4414-9262-9D66EC4BF52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0190AD0-9387-42C1-927D-8A945478941E}"/>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3F4AA64-8896-4B1D-92C3-A0304B2ABAF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F99F410-F7F5-4708-BB49-5E64DA83271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9199DFA-8603-4C39-AA36-C750B43C3A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37B4EFE9-6AF3-46E3-9E9D-93781262E9A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405713BE-744D-4AB4-81C9-E9C26756638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BC204128-A9D8-4E06-9847-33691B95541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0C549C0-8269-45AE-A178-6BFB772115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C3D215A-3391-4E84-9404-EE79BFD2D11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3D2ADDE-2241-4E74-A8CC-3023863691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A513AFE-1CEB-4AB1-9EAA-1968E03FB29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4">
            <a:extLst>
              <a:ext uri="{FF2B5EF4-FFF2-40B4-BE49-F238E27FC236}">
                <a16:creationId xmlns:a16="http://schemas.microsoft.com/office/drawing/2014/main" id="{708A2313-C69B-43DF-ABE9-CE613BF2F8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35165064-6DE1-47DC-8289-62735021813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094A3339-6B78-4AA3-BC99-0DA3ABFDE53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EA66634-6518-4791-89B8-199AAEB7DA5A}"/>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82E7E91-DCBB-4752-85B6-F948C1A2F62C}"/>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83663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ED7915BC-9DBB-4352-BF81-245A0B5E3CD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ED7915BC-9DBB-4352-BF81-245A0B5E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5ED21BD1-1B0D-411D-BF2D-0ED7A38FB718}"/>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488ACE1E-972A-4DB4-92B9-ADE236CE4B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4C60406A-4748-4C34-97DF-314ADB78540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A730B641-4026-4C79-883A-24198DC8B233}"/>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7BB2857-A0F1-402E-998D-5A846FD4C0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E0C106E1-B0A9-410F-B27D-F036A51790F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999A8816-6080-43DD-B795-F4856C96E25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09C4F336-68EC-45C1-BF62-2F3F7ACF695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C9AB7876-61EA-49C4-AA26-A8E112157B9F}"/>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097D2819-8DA0-49DD-B0F0-DF4D1865848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4430F980-F73F-4149-B24A-A17AB510999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281C873A-56F7-4ADB-99F0-706B171A6FA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9A7EBC2B-D210-41D0-B1FB-2EC6377A13C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0B580679-26B8-4BE5-9907-D44E39029ED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B597183B-3D66-411D-8FAE-DC89C9353C4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387CB039-6690-4181-8134-8422B7E02E4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33343C3F-47AF-40C4-824F-2F5264F07C5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ildplatzhalter 5"/>
          <p:cNvSpPr>
            <a:spLocks noGrp="1"/>
          </p:cNvSpPr>
          <p:nvPr>
            <p:ph type="pic" sz="quarter" idx="10"/>
          </p:nvPr>
        </p:nvSpPr>
        <p:spPr bwMode="gray">
          <a:xfrm>
            <a:off x="0" y="1557342"/>
            <a:ext cx="12192000" cy="4897437"/>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dirty="0"/>
              <a:t>Cliquez sur l'icône pour ajouter une image</a:t>
            </a:r>
            <a:endParaRPr lang="en-US" noProof="0" dirty="0"/>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9540FAA0-C439-4F37-B201-C051E85F37F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4" name="Foliennummernplatzhalter 1">
            <a:extLst>
              <a:ext uri="{FF2B5EF4-FFF2-40B4-BE49-F238E27FC236}">
                <a16:creationId xmlns:a16="http://schemas.microsoft.com/office/drawing/2014/main" id="{62C517FC-01F9-409E-9099-4CC9CF32D11C}"/>
              </a:ext>
            </a:extLst>
          </p:cNvPr>
          <p:cNvSpPr>
            <a:spLocks noGrp="1"/>
          </p:cNvSpPr>
          <p:nvPr>
            <p:ph type="sldNum" sz="quarter" idx="12"/>
          </p:nvPr>
        </p:nvSpPr>
        <p:spPr/>
        <p:txBody>
          <a:bodyPr/>
          <a:lstStyle>
            <a:lvl1pPr eaLnBrk="1" hangingPunct="1">
              <a:defRPr/>
            </a:lvl1pPr>
          </a:lstStyle>
          <a:p>
            <a:pPr>
              <a:defRPr/>
            </a:pPr>
            <a:fld id="{3A2F125D-8B30-4F49-81D0-857FABD39B43}" type="slidenum">
              <a:rPr lang="en-GB"/>
              <a:pPr>
                <a:defRPr/>
              </a:pPr>
              <a:t>‹N°›</a:t>
            </a:fld>
            <a:endParaRPr lang="en-GB" dirty="0"/>
          </a:p>
        </p:txBody>
      </p:sp>
    </p:spTree>
    <p:extLst>
      <p:ext uri="{BB962C8B-B14F-4D97-AF65-F5344CB8AC3E}">
        <p14:creationId xmlns:p14="http://schemas.microsoft.com/office/powerpoint/2010/main" val="27875264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DE3C244A-B6A8-4077-B182-557B36EB9CD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DE3C244A-B6A8-4077-B182-557B36EB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B4BF824F-980D-45AE-9407-2840B9866F84}"/>
              </a:ext>
            </a:extLst>
          </p:cNvPr>
          <p:cNvGrpSpPr>
            <a:grpSpLocks/>
          </p:cNvGrpSpPr>
          <p:nvPr/>
        </p:nvGrpSpPr>
        <p:grpSpPr bwMode="auto">
          <a:xfrm>
            <a:off x="6007100" y="-171450"/>
            <a:ext cx="177800" cy="71437"/>
            <a:chOff x="4880198" y="-171400"/>
            <a:chExt cx="144016" cy="72008"/>
          </a:xfrm>
        </p:grpSpPr>
        <p:cxnSp>
          <p:nvCxnSpPr>
            <p:cNvPr id="9" name="Gerade Verbindung 5">
              <a:extLst>
                <a:ext uri="{FF2B5EF4-FFF2-40B4-BE49-F238E27FC236}">
                  <a16:creationId xmlns:a16="http://schemas.microsoft.com/office/drawing/2014/main" id="{A4254DAD-55F2-42CB-A323-ECBF52E0D94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ADEB7A0F-F538-4B7A-BD14-428EAF4A4C6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260FC608-1DEB-43D3-9BA6-75E40B556264}"/>
              </a:ext>
            </a:extLst>
          </p:cNvPr>
          <p:cNvGrpSpPr>
            <a:grpSpLocks/>
          </p:cNvGrpSpPr>
          <p:nvPr/>
        </p:nvGrpSpPr>
        <p:grpSpPr bwMode="auto">
          <a:xfrm>
            <a:off x="8932333" y="-171450"/>
            <a:ext cx="177800" cy="71437"/>
            <a:chOff x="4880198" y="-171400"/>
            <a:chExt cx="144016" cy="72008"/>
          </a:xfrm>
        </p:grpSpPr>
        <p:cxnSp>
          <p:nvCxnSpPr>
            <p:cNvPr id="13" name="Gerade Verbindung 29">
              <a:extLst>
                <a:ext uri="{FF2B5EF4-FFF2-40B4-BE49-F238E27FC236}">
                  <a16:creationId xmlns:a16="http://schemas.microsoft.com/office/drawing/2014/main" id="{62D297E5-0098-43DE-91E4-C35F1329E63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F292BA1B-BDCB-49D1-8255-094C61336B3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23E29DB9-56E8-437E-A330-53EFE7300D4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30650CB8-496E-43FE-BA05-BA53582F2E2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54442769-34CE-4012-A5B8-5D7ACA42B40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A0C15D2C-252C-4F7F-A5EB-0985A370ACAA}"/>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5ED6B14B-F8BF-4848-9E1F-CFB9760E083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FC5B898B-F900-453E-BE1F-5499830E934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80019C22-63CB-458F-9CF8-C95CEEB684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3AD4CF50-8B7B-4344-93F3-8DB2EF833EB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682DA3CB-DBDA-42BF-A094-723AEA0286E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F0C305C6-A3E1-447E-B06A-D3B33DD1221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1778B2A9-CEB0-4453-8BFC-A89294B5951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7">
            <a:extLst>
              <a:ext uri="{FF2B5EF4-FFF2-40B4-BE49-F238E27FC236}">
                <a16:creationId xmlns:a16="http://schemas.microsoft.com/office/drawing/2014/main" id="{144E6D95-43AF-471E-ABE0-4E0BC2A30C54}"/>
              </a:ext>
            </a:extLst>
          </p:cNvPr>
          <p:cNvGrpSpPr/>
          <p:nvPr userDrawn="1"/>
        </p:nvGrpSpPr>
        <p:grpSpPr bwMode="gray">
          <a:xfrm>
            <a:off x="0" y="4293096"/>
            <a:ext cx="12192000" cy="2160208"/>
            <a:chOff x="0" y="4293096"/>
            <a:chExt cx="9904413" cy="2160208"/>
          </a:xfrm>
          <a:solidFill>
            <a:schemeClr val="bg2"/>
          </a:solidFill>
        </p:grpSpPr>
        <p:sp>
          <p:nvSpPr>
            <p:cNvPr id="27" name="Rectangle 18">
              <a:extLst>
                <a:ext uri="{FF2B5EF4-FFF2-40B4-BE49-F238E27FC236}">
                  <a16:creationId xmlns:a16="http://schemas.microsoft.com/office/drawing/2014/main" id="{82AC6DE6-0264-47A4-B09C-DDFB776BA54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606487B4-89AD-40D5-887C-1B691E3BF3D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B954E499-B255-44EA-B8BC-CA9D0653418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7" name="Bildplatzhalter 10"/>
          <p:cNvSpPr>
            <a:spLocks noGrp="1"/>
          </p:cNvSpPr>
          <p:nvPr>
            <p:ph type="pic" sz="quarter" idx="12"/>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746050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46A76EEA-CC3F-4692-924E-216FA54DAE9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46A76EEA-CC3F-4692-924E-216FA54D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99F8F161-9432-427C-B9C7-F7E85E5298C0}"/>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20615BF-48FF-4E44-B5EA-6FAF0548859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4EB11636-848E-4972-AC28-92DF37DCB50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E6DC6462-823A-497D-8C7C-CD23F74B1EF8}"/>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AD89F8EB-3F47-4A24-9134-B35961194F6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BD391023-9B5C-499C-99D2-10C5730014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39543646-6FC2-4AF6-83F1-D17E37BAF14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725919AB-BDB6-4D60-A39F-185690AE8A3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1BE43495-8C7F-4B56-AA14-CF2CF793ED1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308650DE-99D8-47BF-98C8-2EACF5C06C5E}"/>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F3E1ED1A-5C98-4A0D-9CED-2844FE2CEB1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90B7C54D-94C8-4563-8AB0-51731E9FCC9B}"/>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72ECC4BE-7253-4A29-9DBD-E5B2D0D76E0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AD5C9385-E231-4DA6-A361-4AAFBC3F64A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E68664DD-DEBD-4599-91F3-0F63661E565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C1E9A29C-5819-4790-91D4-904B953CFD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B4E55048-831F-499C-8B99-1C856B4263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15">
            <a:extLst>
              <a:ext uri="{FF2B5EF4-FFF2-40B4-BE49-F238E27FC236}">
                <a16:creationId xmlns:a16="http://schemas.microsoft.com/office/drawing/2014/main" id="{3F23E421-B33A-44AF-9CE5-D1A2AAFC8CC0}"/>
              </a:ext>
            </a:extLst>
          </p:cNvPr>
          <p:cNvGrpSpPr/>
          <p:nvPr userDrawn="1"/>
        </p:nvGrpSpPr>
        <p:grpSpPr bwMode="gray">
          <a:xfrm>
            <a:off x="0" y="3212475"/>
            <a:ext cx="12192000" cy="540000"/>
            <a:chOff x="0" y="4653170"/>
            <a:chExt cx="9901238" cy="540000"/>
          </a:xfrm>
          <a:solidFill>
            <a:schemeClr val="bg2"/>
          </a:solidFill>
        </p:grpSpPr>
        <p:sp>
          <p:nvSpPr>
            <p:cNvPr id="27" name="Rectangle 18">
              <a:extLst>
                <a:ext uri="{FF2B5EF4-FFF2-40B4-BE49-F238E27FC236}">
                  <a16:creationId xmlns:a16="http://schemas.microsoft.com/office/drawing/2014/main" id="{BCEAC3B5-86BF-41E4-98E2-FD251B1737FE}"/>
                </a:ext>
              </a:extLst>
            </p:cNvPr>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17B3475E-E59A-42F7-A890-5C549D63C956}"/>
                </a:ext>
              </a:extLst>
            </p:cNvPr>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ADDAFCEF-EDCA-48E2-A47F-F221C736172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3933070"/>
            <a:ext cx="11521721" cy="864120"/>
          </a:xfrm>
        </p:spPr>
        <p:txBody>
          <a:bodyPr anchor="b"/>
          <a:lstStyle>
            <a:lvl1pPr>
              <a:defRPr b="1">
                <a:solidFill>
                  <a:schemeClr val="tx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4797190"/>
            <a:ext cx="11521721" cy="504070"/>
          </a:xfrm>
        </p:spPr>
        <p:txBody>
          <a:bodyPr/>
          <a:lstStyle>
            <a:lvl1pPr marL="0" indent="0" algn="l">
              <a:buFont typeface="Arial" panose="020B0604020202020204" pitchFamily="34" charset="0"/>
              <a:buNone/>
              <a:defRPr sz="2400">
                <a:solidFill>
                  <a:schemeClr val="tx1"/>
                </a:solidFill>
                <a:latin typeface="+mn-lt"/>
              </a:defRPr>
            </a:lvl1pPr>
            <a:lvl2pPr marL="0" indent="0" algn="l">
              <a:buFont typeface="Arial" panose="020B0604020202020204" pitchFamily="34" charset="0"/>
              <a:buNone/>
              <a:defRPr sz="2400">
                <a:solidFill>
                  <a:schemeClr val="tx1"/>
                </a:solidFill>
              </a:defRPr>
            </a:lvl2pPr>
            <a:lvl3pPr marL="0" indent="0" algn="l">
              <a:buFont typeface="Arial" panose="020B0604020202020204" pitchFamily="34" charset="0"/>
              <a:buNone/>
              <a:defRPr sz="2400">
                <a:solidFill>
                  <a:schemeClr val="tx1"/>
                </a:solidFill>
              </a:defRPr>
            </a:lvl3pPr>
            <a:lvl4pPr marL="0" indent="0" algn="l">
              <a:buFont typeface="Arial" panose="020B0604020202020204" pitchFamily="34" charset="0"/>
              <a:buNone/>
              <a:defRPr sz="2400">
                <a:solidFill>
                  <a:schemeClr val="tx1"/>
                </a:solidFill>
              </a:defRPr>
            </a:lvl4pPr>
            <a:lvl5pPr marL="0" indent="0" algn="l">
              <a:buFont typeface="Arial" panose="020B0604020202020204" pitchFamily="34" charset="0"/>
              <a:buNone/>
              <a:defRPr sz="2400">
                <a:solidFill>
                  <a:schemeClr val="tx1"/>
                </a:solidFill>
              </a:defRPr>
            </a:lvl5pPr>
            <a:lvl6pPr marL="0" indent="0" algn="l">
              <a:buFont typeface="Arial" panose="020B0604020202020204" pitchFamily="34" charset="0"/>
              <a:buNone/>
              <a:defRPr sz="2400">
                <a:solidFill>
                  <a:schemeClr val="tx1"/>
                </a:solidFill>
              </a:defRPr>
            </a:lvl6pPr>
            <a:lvl7pPr marL="0" indent="0" algn="l">
              <a:buFont typeface="Arial" panose="020B0604020202020204" pitchFamily="34" charset="0"/>
              <a:buNone/>
              <a:defRPr sz="2400">
                <a:solidFill>
                  <a:schemeClr val="tx1"/>
                </a:solidFill>
              </a:defRPr>
            </a:lvl7pPr>
            <a:lvl8pPr marL="0" indent="0" algn="l">
              <a:buFont typeface="Arial" panose="020B0604020202020204" pitchFamily="34" charset="0"/>
              <a:buNone/>
              <a:defRPr sz="2400">
                <a:solidFill>
                  <a:schemeClr val="tx1"/>
                </a:solidFill>
              </a:defRPr>
            </a:lvl8pPr>
            <a:lvl9pPr marL="0" indent="0" algn="l">
              <a:buFont typeface="Arial" panose="020B0604020202020204" pitchFamily="34" charset="0"/>
              <a:buNone/>
              <a:defRPr sz="2400">
                <a:solidFill>
                  <a:schemeClr val="tx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
        <p:nvSpPr>
          <p:cNvPr id="13" name="Bildplatzhalter 10"/>
          <p:cNvSpPr>
            <a:spLocks noGrp="1"/>
          </p:cNvSpPr>
          <p:nvPr>
            <p:ph type="pic" sz="quarter" idx="12"/>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5713158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760E4B85-7CCF-43D1-8A88-F5C8CF3A358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760E4B85-7CCF-43D1-8A88-F5C8CF3A3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B6E78241-6589-4362-BCDE-2CBF9B808CA4}"/>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9840728F-A464-4851-B416-67955A1E165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B29E97C2-7C31-4921-AE1E-F1A919A77AA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ECA136B4-FC99-45C0-B67E-C826C317E6EB}"/>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15E7D3E1-B893-4A11-ACF5-13F411C7AC8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14877C3A-5EC6-4C48-A918-EF03B4312DE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4E72F20-8C48-4504-9BE1-E9A52E8A4EA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8912D26B-0ACC-4753-A18A-AE202F7B142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05A5ECB2-F746-4AB6-B949-5826495FC16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DE169518-AC19-4C8C-91FB-D6841BA0247A}"/>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893726C8-26F3-4559-B493-0D64DC6BCB2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E26E1AE7-73A9-453F-BF1E-C58F7358DF4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A8108BEC-BB34-4DF5-AE59-1A53F168299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1452DE53-C7D1-47C1-ABC0-23CA99E13E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ECD0C3AD-D44C-477D-B893-C1D87D0255D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31F5C40E-852D-4218-A952-1A152FB998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0CC0DAC8-6F4E-4EFD-B03C-33EA338F4D5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bwMode="gray">
          <a:xfrm>
            <a:off x="335718" y="1555900"/>
            <a:ext cx="11521845" cy="4897437"/>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 name="Titel 1"/>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75CC8221-7BF7-4DE2-BE5F-3B0740E94F38}"/>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7BA3D5F0-8728-4F47-9235-A9FFAFB87771}"/>
              </a:ext>
            </a:extLst>
          </p:cNvPr>
          <p:cNvSpPr>
            <a:spLocks noGrp="1"/>
          </p:cNvSpPr>
          <p:nvPr>
            <p:ph type="sldNum" sz="quarter" idx="11"/>
          </p:nvPr>
        </p:nvSpPr>
        <p:spPr/>
        <p:txBody>
          <a:bodyPr/>
          <a:lstStyle>
            <a:lvl1pPr eaLnBrk="1" hangingPunct="1">
              <a:defRPr/>
            </a:lvl1pPr>
          </a:lstStyle>
          <a:p>
            <a:pPr>
              <a:defRPr/>
            </a:pPr>
            <a:fld id="{718A2DC8-CFB0-4E71-A40D-7DBCB61A6BB6}" type="slidenum">
              <a:rPr lang="en-GB"/>
              <a:pPr>
                <a:defRPr/>
              </a:pPr>
              <a:t>‹N°›</a:t>
            </a:fld>
            <a:endParaRPr lang="en-GB"/>
          </a:p>
        </p:txBody>
      </p:sp>
    </p:spTree>
    <p:extLst>
      <p:ext uri="{BB962C8B-B14F-4D97-AF65-F5344CB8AC3E}">
        <p14:creationId xmlns:p14="http://schemas.microsoft.com/office/powerpoint/2010/main" val="39418849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41DEBE9-1EA4-46E1-AEE9-694D022B1D1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41DEBE9-1EA4-46E1-AEE9-694D022B1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27B194EF-C3BC-473C-97BC-04DEBAA6364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553F2782-F130-4E97-A15E-957ED2F5D2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7E33FFAB-6D35-4501-BE12-225B42BDB1C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5EA4C7C3-7B40-4108-9A89-FDA76EC7020E}"/>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FB0AEAF5-344C-4BB4-A7FE-00C47651E9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A2A07A85-8CF8-4131-8385-9CDC07EFEB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6864430-40FB-4216-BFF5-634632AC20C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59900CD-77A3-4082-9E7B-CFCB87978E7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49C03DC6-AD24-47A5-868A-08E0186457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74E8B9E2-B519-4C5B-B72F-55BD5AC301D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9FC317F-C71F-4E7F-8F08-3CCFA2B7EB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A751276-65DF-4AEB-B887-C66D6164B93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6B183356-C9AF-4E29-A479-48F0263C059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87CB9E3-D6CD-458F-AC32-D01677C9269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174AB71-79CD-4F34-92C0-62466D4BF43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C666C94-D8DD-494C-95E4-8EA853C63F7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7C045B12-5578-4A6B-AA3C-113776B603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4" name="Rectangle 18">
            <a:extLst>
              <a:ext uri="{FF2B5EF4-FFF2-40B4-BE49-F238E27FC236}">
                <a16:creationId xmlns:a16="http://schemas.microsoft.com/office/drawing/2014/main" id="{5EE37D32-FAFC-4A12-B196-7AAEAFD9411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5" name="Foliennummernplatzhalter 1">
            <a:extLst>
              <a:ext uri="{FF2B5EF4-FFF2-40B4-BE49-F238E27FC236}">
                <a16:creationId xmlns:a16="http://schemas.microsoft.com/office/drawing/2014/main" id="{11F22558-DC3F-421E-991E-182764AED55A}"/>
              </a:ext>
            </a:extLst>
          </p:cNvPr>
          <p:cNvSpPr>
            <a:spLocks noGrp="1"/>
          </p:cNvSpPr>
          <p:nvPr>
            <p:ph type="sldNum" sz="quarter" idx="11"/>
          </p:nvPr>
        </p:nvSpPr>
        <p:spPr/>
        <p:txBody>
          <a:bodyPr/>
          <a:lstStyle>
            <a:lvl1pPr eaLnBrk="1" hangingPunct="1">
              <a:defRPr/>
            </a:lvl1pPr>
          </a:lstStyle>
          <a:p>
            <a:pPr>
              <a:defRPr/>
            </a:pPr>
            <a:fld id="{37531F23-748B-45AD-8BA1-97DC0E19BB5E}" type="slidenum">
              <a:rPr lang="en-GB"/>
              <a:pPr>
                <a:defRPr/>
              </a:pPr>
              <a:t>‹N°›</a:t>
            </a:fld>
            <a:endParaRPr lang="en-GB"/>
          </a:p>
        </p:txBody>
      </p:sp>
    </p:spTree>
    <p:extLst>
      <p:ext uri="{BB962C8B-B14F-4D97-AF65-F5344CB8AC3E}">
        <p14:creationId xmlns:p14="http://schemas.microsoft.com/office/powerpoint/2010/main" val="69759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F6F9DE1F-161A-4AB0-B65F-74227C5FAC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F6F9DE1F-161A-4AB0-B65F-74227C5FA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7F89F3B-D711-4B51-BE6B-E8DDD24948B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D78C3EA9-CC94-4137-B06C-D17852DBB2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DB191FB-34CB-4488-B720-AADCC9A2CA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E4DA8978-0392-4CEE-AAB7-DB98B9364EA8}"/>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8FDA50C7-2703-4841-8A6D-55A175827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A6ACE978-C260-41C1-844C-9E656522D8F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6C80C21D-1A78-4BC1-A3C5-41BDA4442E8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D4FD2189-EFD1-4B4B-9EEC-60AC4DD3252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C0697FE4-3382-4DAF-92D3-39C309BF954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333CED3-CADC-4B27-B857-8865166512B4}"/>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F4243447-1270-480E-A204-A571D234A9C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BD4D8816-5E80-48E4-A92E-22DCD68FA86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18B29922-E4FA-49F5-ACEC-CCA1BD4EF9E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CA5BBC1-6C3F-48B7-A5B1-E0F36C2901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1AF548CB-7CD2-470C-B5B4-60DC60BB281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F8AF3E3C-09BC-401C-B450-CAFF7B803B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F397EE5B-8EEF-414B-AD17-7962E655511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2C1B090E-6DFC-4771-9C5B-5D0C6EDB452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B1272DB9-CE27-4EDB-A58A-088BB132D105}"/>
              </a:ext>
            </a:extLst>
          </p:cNvPr>
          <p:cNvSpPr>
            <a:spLocks noGrp="1"/>
          </p:cNvSpPr>
          <p:nvPr>
            <p:ph type="sldNum" sz="quarter" idx="12"/>
          </p:nvPr>
        </p:nvSpPr>
        <p:spPr/>
        <p:txBody>
          <a:bodyPr/>
          <a:lstStyle>
            <a:lvl1pPr eaLnBrk="1" hangingPunct="1">
              <a:defRPr/>
            </a:lvl1pPr>
          </a:lstStyle>
          <a:p>
            <a:pPr>
              <a:defRPr/>
            </a:pPr>
            <a:fld id="{620DD8FD-4B4E-48F0-B905-00215E4F9678}" type="slidenum">
              <a:rPr lang="en-GB"/>
              <a:pPr>
                <a:defRPr/>
              </a:pPr>
              <a:t>‹N°›</a:t>
            </a:fld>
            <a:endParaRPr lang="en-GB"/>
          </a:p>
        </p:txBody>
      </p:sp>
    </p:spTree>
    <p:extLst>
      <p:ext uri="{BB962C8B-B14F-4D97-AF65-F5344CB8AC3E}">
        <p14:creationId xmlns:p14="http://schemas.microsoft.com/office/powerpoint/2010/main" val="121526807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580750C-3DB4-4A54-8B15-4879516AD1A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580750C-3DB4-4A54-8B15-4879516A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16A8B7F-7EE8-4D52-9198-E563C95E55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AF674A63-E5BA-4DDC-8635-1E5A6AB1064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68EF3AC8-6E09-4A50-9BFE-B7D86D7DF68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448175D1-FA67-4CA2-A68B-E5B415A609ED}"/>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5C4F8149-ECC7-41D9-907F-6D32541F3E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F7F0065D-E5FD-4746-98B6-AC5F4FB7B74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A0027C58-ECF9-4542-BBAA-3A3E0CCD816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849BB29B-8702-4146-BE00-7EDCEAE5FB8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DE89C27C-B537-44BC-B3F9-4E29F3A9E77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DD19B27E-B103-47CD-B926-E19015D25BD6}"/>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2E08489-7586-4BDA-9E94-87219B4504A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80D4526B-83ED-4A46-9B3F-498B54CFB2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88600D2A-AEEF-4F26-927C-247DF1037AC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3FCC72C-594D-4B1A-A716-B1CF2D2938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5A059C27-C7C4-45BC-B6D7-BAF9F79A2F3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B68E93C8-C344-4CB4-89D5-6A9CB100837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B3582744-D8CB-4D39-96F4-E4C81F6AD23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31C2E2A2-554A-4805-B2F6-2E719B31F2C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5CD9B87F-1B32-4A26-AF49-6DF2016A865C}"/>
              </a:ext>
            </a:extLst>
          </p:cNvPr>
          <p:cNvSpPr>
            <a:spLocks noGrp="1"/>
          </p:cNvSpPr>
          <p:nvPr>
            <p:ph type="sldNum" sz="quarter" idx="12"/>
          </p:nvPr>
        </p:nvSpPr>
        <p:spPr/>
        <p:txBody>
          <a:bodyPr/>
          <a:lstStyle>
            <a:lvl1pPr eaLnBrk="1" hangingPunct="1">
              <a:defRPr/>
            </a:lvl1pPr>
          </a:lstStyle>
          <a:p>
            <a:pPr>
              <a:defRPr/>
            </a:pPr>
            <a:fld id="{EA57C261-D9E4-443B-84CA-3057C5213BF4}" type="slidenum">
              <a:rPr lang="en-GB"/>
              <a:pPr>
                <a:defRPr/>
              </a:pPr>
              <a:t>‹N°›</a:t>
            </a:fld>
            <a:endParaRPr lang="en-GB"/>
          </a:p>
        </p:txBody>
      </p:sp>
    </p:spTree>
    <p:extLst>
      <p:ext uri="{BB962C8B-B14F-4D97-AF65-F5344CB8AC3E}">
        <p14:creationId xmlns:p14="http://schemas.microsoft.com/office/powerpoint/2010/main" val="24101236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183EB90B-4020-44FA-A805-956EFDFB02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7" name="Objekt 4" hidden="1">
                        <a:extLst>
                          <a:ext uri="{FF2B5EF4-FFF2-40B4-BE49-F238E27FC236}">
                            <a16:creationId xmlns:a16="http://schemas.microsoft.com/office/drawing/2014/main" id="{183EB90B-4020-44FA-A805-956EFDFB0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E25B9148-13C5-4FB7-A15A-A13B63C0E100}"/>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85D77AEF-5C0E-483D-8F3D-0179B85D983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6DB6BFE3-7C8B-4997-8562-23C7FB6883D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FD5C1333-6B53-467E-8F1C-CF4109660353}"/>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30B48A56-F143-4EDA-AB05-979E04CF067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5731902B-057A-45B9-A1CC-179BE1EE095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653AE624-7432-43A9-8718-CAE7274C013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BD08B657-9C62-47BE-9C95-260C95567EE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FBBE9207-B044-4072-BDAC-81C96F44F7D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04FFBB03-4AE8-4D26-84DB-625A90F651C0}"/>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989E963E-DAAD-4C52-93DB-A656570C00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DFC4AC54-A0A7-491E-A2BB-A20D8C025F5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BE1DA1C-C10A-415C-BE13-FCC9A6B710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58F1043F-F5C8-4BE2-B68D-F276B4344C2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79288E46-CFCA-472D-B2F3-6AFDCB94C56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0F3B4A7F-6860-4D91-9323-8CBCE280F39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AC5008D2-2CBB-44C2-B2B6-281B9547FF6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989508A3-B964-4FAA-ADDC-FCD019F2E08E}"/>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64BC3D9E-78AC-4AA7-AA75-E2A88936611F}"/>
              </a:ext>
            </a:extLst>
          </p:cNvPr>
          <p:cNvSpPr>
            <a:spLocks noGrp="1"/>
          </p:cNvSpPr>
          <p:nvPr>
            <p:ph type="sldNum" sz="quarter" idx="13"/>
          </p:nvPr>
        </p:nvSpPr>
        <p:spPr/>
        <p:txBody>
          <a:bodyPr/>
          <a:lstStyle>
            <a:lvl1pPr eaLnBrk="1" hangingPunct="1">
              <a:defRPr/>
            </a:lvl1pPr>
          </a:lstStyle>
          <a:p>
            <a:pPr>
              <a:defRPr/>
            </a:pPr>
            <a:fld id="{794003C1-CD53-4E44-AAFC-C141FD95F98C}" type="slidenum">
              <a:rPr lang="en-GB"/>
              <a:pPr>
                <a:defRPr/>
              </a:pPr>
              <a:t>‹N°›</a:t>
            </a:fld>
            <a:endParaRPr lang="en-GB"/>
          </a:p>
        </p:txBody>
      </p:sp>
    </p:spTree>
    <p:extLst>
      <p:ext uri="{BB962C8B-B14F-4D97-AF65-F5344CB8AC3E}">
        <p14:creationId xmlns:p14="http://schemas.microsoft.com/office/powerpoint/2010/main" val="22582191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50519FCB-D57D-46BA-B5E9-5E313554507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50519FCB-D57D-46BA-B5E9-5E3135545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1254C8EE-5901-472D-8C3A-0617DFEF97AD}"/>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5" name="Gruppieren 9">
            <a:extLst>
              <a:ext uri="{FF2B5EF4-FFF2-40B4-BE49-F238E27FC236}">
                <a16:creationId xmlns:a16="http://schemas.microsoft.com/office/drawing/2014/main" id="{C99E9694-D569-404D-9E12-F69E714E42C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8EEBBC5-15EA-4FFD-9C72-B0B7128C36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3F95ACB5-1D1D-4F2F-9ED6-107AB27C687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E81D85-5032-4D7C-AFCA-F94446C86AF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8217C993-86F7-4030-B672-3E264C63846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A1733CE-F712-42F3-917A-E7AEBFF4A3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E54B63B-9DC5-4BF2-8BE3-22EE7990B7A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0138BEC-9B76-44F6-A66E-E03614D1C9D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3E4C91F-71EA-4471-AD0F-A5003066469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74D2FD81-E747-485B-A2B0-8F0358186813}"/>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41B11B85-1250-4625-A212-568F540044F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74237824-8828-4AC4-A243-EBEF1C209F1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B8CED6F-983E-4713-B5CA-DB870EDAFF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05C1E1D2-6703-4F1A-8085-33ECE32D6D5F}"/>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82547869-03BF-41E4-A477-190BAABE507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1E787FE0-38E5-479E-A4C3-9D3DA65F58E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8EEE31DD-6515-42EB-9D59-80797D3726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5CCDA25B-25E2-47A7-A257-99FADDFACAC7}"/>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3" name="Foliennummernplatzhalter 1">
            <a:extLst>
              <a:ext uri="{FF2B5EF4-FFF2-40B4-BE49-F238E27FC236}">
                <a16:creationId xmlns:a16="http://schemas.microsoft.com/office/drawing/2014/main" id="{997343A0-8832-443E-AB02-7209B976F0F6}"/>
              </a:ext>
            </a:extLst>
          </p:cNvPr>
          <p:cNvSpPr>
            <a:spLocks noGrp="1"/>
          </p:cNvSpPr>
          <p:nvPr>
            <p:ph type="sldNum" sz="quarter" idx="11"/>
          </p:nvPr>
        </p:nvSpPr>
        <p:spPr/>
        <p:txBody>
          <a:bodyPr/>
          <a:lstStyle>
            <a:lvl1pPr eaLnBrk="1" hangingPunct="1">
              <a:defRPr/>
            </a:lvl1pPr>
          </a:lstStyle>
          <a:p>
            <a:pPr>
              <a:defRPr/>
            </a:pPr>
            <a:fld id="{0E82127C-3CDC-4527-9657-ED50475980F6}" type="slidenum">
              <a:rPr lang="en-GB"/>
              <a:pPr>
                <a:defRPr/>
              </a:pPr>
              <a:t>‹N°›</a:t>
            </a:fld>
            <a:endParaRPr lang="en-GB"/>
          </a:p>
        </p:txBody>
      </p:sp>
    </p:spTree>
    <p:extLst>
      <p:ext uri="{BB962C8B-B14F-4D97-AF65-F5344CB8AC3E}">
        <p14:creationId xmlns:p14="http://schemas.microsoft.com/office/powerpoint/2010/main" val="5560852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FBF34CA-B317-4330-B035-74F88187DFC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4FBF34CA-B317-4330-B035-74F88187D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DA229563-277E-45B5-8F83-BEB1199BFCE7}"/>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6" name="Gruppieren 9">
            <a:extLst>
              <a:ext uri="{FF2B5EF4-FFF2-40B4-BE49-F238E27FC236}">
                <a16:creationId xmlns:a16="http://schemas.microsoft.com/office/drawing/2014/main" id="{916B330E-4306-4E8E-A714-1188359E811F}"/>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408E2E2-05F1-404C-9AE5-07E606434F7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370F065-EE13-488D-B474-335F0064E5A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82AA54AD-4A24-4BB4-A955-F76222D83E3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BC8BDA0-3AE8-42A5-8AD0-5C1A60642C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02C9316-4958-4A3C-9087-EDDA40EBF19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056A0F7D-1FA3-4689-816B-C5A1574A7B0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DF1AF3D8-0EAB-4434-9CC1-28372F18341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9D66936-5077-4AA8-8528-C7E78B107E4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964D7D02-481C-4706-81BE-EB2F6EE44222}"/>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C195394D-EA11-44B9-8093-4421914BDE1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BED9BF1-587D-4A62-A331-581400D1142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CBB91464-E7E2-4DF2-B6E9-1D2F5FA3EB2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743AB052-FA20-4FBF-B51A-A8CB0BC2C21D}"/>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640CD9FA-1B5B-409B-AFE2-1B79D7EF773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49F69B53-D25E-472D-A427-2F2A4868D34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B58D9DA9-C364-4F80-B67D-1FB66202BB1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eck 7">
            <a:extLst>
              <a:ext uri="{FF2B5EF4-FFF2-40B4-BE49-F238E27FC236}">
                <a16:creationId xmlns:a16="http://schemas.microsoft.com/office/drawing/2014/main" id="{F14EB4A4-C332-400C-8CD7-4CB810E8DEF2}"/>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idx="1"/>
          </p:nvPr>
        </p:nvSpPr>
        <p:spPr bwMode="gray">
          <a:xfrm>
            <a:off x="335718" y="1771563"/>
            <a:ext cx="11521845" cy="4536000"/>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5" name="Rectangle 18">
            <a:extLst>
              <a:ext uri="{FF2B5EF4-FFF2-40B4-BE49-F238E27FC236}">
                <a16:creationId xmlns:a16="http://schemas.microsoft.com/office/drawing/2014/main" id="{833DB3A3-9E49-4768-AB3E-14A9017D982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6" name="Foliennummernplatzhalter 1">
            <a:extLst>
              <a:ext uri="{FF2B5EF4-FFF2-40B4-BE49-F238E27FC236}">
                <a16:creationId xmlns:a16="http://schemas.microsoft.com/office/drawing/2014/main" id="{F7F0081E-5F65-4903-83C6-AF30D96883BF}"/>
              </a:ext>
            </a:extLst>
          </p:cNvPr>
          <p:cNvSpPr>
            <a:spLocks noGrp="1"/>
          </p:cNvSpPr>
          <p:nvPr>
            <p:ph type="sldNum" sz="quarter" idx="11"/>
          </p:nvPr>
        </p:nvSpPr>
        <p:spPr/>
        <p:txBody>
          <a:bodyPr/>
          <a:lstStyle>
            <a:lvl1pPr eaLnBrk="1" hangingPunct="1">
              <a:defRPr/>
            </a:lvl1pPr>
          </a:lstStyle>
          <a:p>
            <a:pPr>
              <a:defRPr/>
            </a:pPr>
            <a:fld id="{DA1F28F6-E3E3-4105-833C-4D9C0AFFE96A}" type="slidenum">
              <a:rPr lang="en-GB"/>
              <a:pPr>
                <a:defRPr/>
              </a:pPr>
              <a:t>‹N°›</a:t>
            </a:fld>
            <a:endParaRPr lang="en-GB"/>
          </a:p>
        </p:txBody>
      </p:sp>
    </p:spTree>
    <p:extLst>
      <p:ext uri="{BB962C8B-B14F-4D97-AF65-F5344CB8AC3E}">
        <p14:creationId xmlns:p14="http://schemas.microsoft.com/office/powerpoint/2010/main" val="55169740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00B8A838-8225-4686-91A4-96A1C3295F2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00B8A838-8225-4686-91A4-96A1C3295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EF60FAC0-C6E6-4A31-92C0-0AB996F8852F}"/>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7" name="Gruppieren 9">
            <a:extLst>
              <a:ext uri="{FF2B5EF4-FFF2-40B4-BE49-F238E27FC236}">
                <a16:creationId xmlns:a16="http://schemas.microsoft.com/office/drawing/2014/main" id="{56036DB9-37D2-4162-BAF9-D73CA44BE0C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3DD7CDD0-24EF-4E7E-AF8F-582FAA4A50E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1AE01D13-BB5B-49A8-9BD5-04FA6B6EA96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1F7AE8E4-A911-4F26-B4C0-32CC84A24953}"/>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B3E4E471-2339-477D-BECE-0E51CA0E59F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419B92D1-C71D-4F7B-BDC0-C9FB08DF9C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095A3AA4-D036-46E6-882D-7F42FDF5DC4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51DF57D-28AE-40F4-BB1B-8C7AEC986D61}"/>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D621DB88-60D7-4629-8AFD-C19CFA27D1F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4C47ACC-D61D-4343-A31C-2BD18FF95F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1D493CB2-E7B2-4A92-8159-2BE11F86C58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4CDF422-83C3-4945-A7F4-BFDE387278A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3529090-0887-45B3-A5C9-F15D243BEEF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C926CC5C-1C0D-4A07-8BC5-0AEBC9462DDC}"/>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F55F0FE-1147-47D1-AE86-990D9C9B2F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1B6F0AE-866E-4AB9-85D8-75DBFAD0784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B0E6C2FD-DE90-4195-9B37-66FEA66EF74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hteck 8">
            <a:extLst>
              <a:ext uri="{FF2B5EF4-FFF2-40B4-BE49-F238E27FC236}">
                <a16:creationId xmlns:a16="http://schemas.microsoft.com/office/drawing/2014/main" id="{BCE3B8A1-FFBF-4C4D-944E-52CA6CFB62C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6" name="Rectangle 18">
            <a:extLst>
              <a:ext uri="{FF2B5EF4-FFF2-40B4-BE49-F238E27FC236}">
                <a16:creationId xmlns:a16="http://schemas.microsoft.com/office/drawing/2014/main" id="{933ACB46-5CC6-4B17-8035-4591B9779951}"/>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7" name="Foliennummernplatzhalter 1">
            <a:extLst>
              <a:ext uri="{FF2B5EF4-FFF2-40B4-BE49-F238E27FC236}">
                <a16:creationId xmlns:a16="http://schemas.microsoft.com/office/drawing/2014/main" id="{27EAC5C3-EFA2-43DD-9C50-0693AB6F8502}"/>
              </a:ext>
            </a:extLst>
          </p:cNvPr>
          <p:cNvSpPr>
            <a:spLocks noGrp="1"/>
          </p:cNvSpPr>
          <p:nvPr>
            <p:ph type="sldNum" sz="quarter" idx="11"/>
          </p:nvPr>
        </p:nvSpPr>
        <p:spPr/>
        <p:txBody>
          <a:bodyPr/>
          <a:lstStyle>
            <a:lvl1pPr eaLnBrk="1" hangingPunct="1">
              <a:defRPr/>
            </a:lvl1pPr>
          </a:lstStyle>
          <a:p>
            <a:pPr>
              <a:defRPr/>
            </a:pPr>
            <a:fld id="{123D4894-D56B-4154-9387-75A329941411}" type="slidenum">
              <a:rPr lang="en-GB"/>
              <a:pPr>
                <a:defRPr/>
              </a:pPr>
              <a:t>‹N°›</a:t>
            </a:fld>
            <a:endParaRPr lang="en-GB"/>
          </a:p>
        </p:txBody>
      </p:sp>
    </p:spTree>
    <p:extLst>
      <p:ext uri="{BB962C8B-B14F-4D97-AF65-F5344CB8AC3E}">
        <p14:creationId xmlns:p14="http://schemas.microsoft.com/office/powerpoint/2010/main" val="1458987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BBD2587-A93C-49B6-B840-90095A9CF6A8}"/>
              </a:ext>
            </a:extLst>
          </p:cNvPr>
          <p:cNvSpPr txBox="1">
            <a:spLocks noChangeArrowheads="1"/>
          </p:cNvSpPr>
          <p:nvPr userDrawn="1"/>
        </p:nvSpPr>
        <p:spPr bwMode="gray">
          <a:xfrm>
            <a:off x="-8466" y="-676275"/>
            <a:ext cx="12189884" cy="64452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You can add a </a:t>
            </a:r>
            <a:r>
              <a:rPr lang="en-GB" altLang="fr-FR" sz="1200" dirty="0" err="1">
                <a:solidFill>
                  <a:srgbClr val="000000"/>
                </a:solidFill>
              </a:rPr>
              <a:t>colored</a:t>
            </a:r>
            <a:r>
              <a:rPr lang="en-GB" altLang="fr-FR" sz="1200" dirty="0">
                <a:solidFill>
                  <a:srgbClr val="000000"/>
                </a:solidFill>
              </a:rPr>
              <a:t> or transparent text box if required. If you do so and change the picture afterwards you need to send the picture to the back again, otherwise the picture will cover the textbox.</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dirty="0"/>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65339848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C7A6B824-8DEB-4AB6-945F-95EA39504BE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C7A6B824-8DEB-4AB6-945F-95EA39504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FED8B854-9CBB-4096-B96B-3873816C61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6C0607E1-F846-4F58-9233-3C9C7334B5D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5FB8261-EB49-488C-BC61-E112EB66250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FA678500-88B1-4FAD-8276-902B5AD6797B}"/>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EB43B020-9F3E-44CE-9631-1E72C7CA05F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67C6AF76-5265-4560-8023-C749456F589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4189E495-75DB-4102-90ED-FCA667BF8DB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1DA4AAE4-AE2E-4117-A600-D845C5D6CF6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00C39824-FAB6-49E0-B144-0281D4BB0C8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61C0823F-8FBE-4EB0-BD76-0BA3902AEB8F}"/>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A80F2FA-8E8B-4AE6-8DDA-4F7D555A0DB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E6CEA50E-7FC4-471A-8F3F-D701BCBF79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D0A6CC83-4201-40E7-AE81-E4C2F78F9A57}"/>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0D3679AF-808E-4E22-86CE-76829A1F538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BF3F8E11-F42C-4CAC-AE1F-CC3A0BE2C6E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3AC8C2BD-09C7-4F45-97A7-081FF565798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A48F6745-0E67-4939-9A7C-68E56220BA4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E366D67B-A9E7-4554-8CC7-444BA4E837D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E366D67B-A9E7-4554-8CC7-444BA4E83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D721DF8E-25E8-4C8D-82EA-C5C5D461E500}"/>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A4DBF75A-57AD-498C-BCB6-384828A4200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B70620C8-FF0C-4092-815F-9D4E9716AB92}"/>
              </a:ext>
            </a:extLst>
          </p:cNvPr>
          <p:cNvSpPr>
            <a:spLocks noGrp="1"/>
          </p:cNvSpPr>
          <p:nvPr>
            <p:ph type="sldNum" sz="quarter" idx="12"/>
          </p:nvPr>
        </p:nvSpPr>
        <p:spPr/>
        <p:txBody>
          <a:bodyPr/>
          <a:lstStyle>
            <a:lvl1pPr eaLnBrk="1" hangingPunct="1">
              <a:defRPr/>
            </a:lvl1pPr>
          </a:lstStyle>
          <a:p>
            <a:pPr>
              <a:defRPr/>
            </a:pPr>
            <a:fld id="{ADAA223F-9507-4B53-A26A-76081748DF11}" type="slidenum">
              <a:rPr lang="en-GB"/>
              <a:pPr>
                <a:defRPr/>
              </a:pPr>
              <a:t>‹N°›</a:t>
            </a:fld>
            <a:endParaRPr lang="en-GB"/>
          </a:p>
        </p:txBody>
      </p:sp>
    </p:spTree>
    <p:extLst>
      <p:ext uri="{BB962C8B-B14F-4D97-AF65-F5344CB8AC3E}">
        <p14:creationId xmlns:p14="http://schemas.microsoft.com/office/powerpoint/2010/main" val="19150209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FD905CC-9329-4A41-8B80-27D5EB4F6D5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AFD905CC-9329-4A41-8B80-27D5EB4F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D48A6DFF-C4F7-49EF-B3F2-E865152CA79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94D1308-4C09-4785-9ECF-6DE6E0523D5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4DB6BCED-B684-4713-8374-9904C04033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3C40241E-969E-4A5A-BAC0-7C19D0700112}"/>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0A8BA738-D0C6-4EBD-BD7A-78D20EE0AA8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9EEB7E94-7FA9-4EA6-ABFE-0520FAE29B0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7ECF6294-7534-4633-8186-16F7095F929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2EC5F8F0-6795-4A0E-8B64-D832D369A5D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B6501DE9-78AF-471F-BE8A-D753B57FC34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29D86A9-025A-4A0B-B063-1B17C9C6A0A1}"/>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62B46CDD-4E24-46B3-ACEB-4F2EDA71A9A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45C39DCD-5BFE-4545-A829-F409915B1D7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2B92ED4B-9089-40BD-A432-6FDEAD9EA84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1CC9A0A0-2433-476A-A5A8-2F76222422B8}"/>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6E5B91DD-6274-4F61-A08C-BB496CBD61D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7C7C4DC9-3341-4D89-A90C-A6E170E23A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E4C34213-A0F2-4CE3-BDF7-9DCAAC4F242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84929A86-C146-41EF-A233-882705F0BA5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84929A86-C146-41EF-A233-882705F0B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B50E261A-11F1-43F5-89FD-17E5725255E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B4C6ED8D-F0CF-4E0A-82A4-736B36384C1A}"/>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8" name="Foliennummernplatzhalter 1">
            <a:extLst>
              <a:ext uri="{FF2B5EF4-FFF2-40B4-BE49-F238E27FC236}">
                <a16:creationId xmlns:a16="http://schemas.microsoft.com/office/drawing/2014/main" id="{3F583B59-8D28-4F54-A0E8-0F6EDA2CA98D}"/>
              </a:ext>
            </a:extLst>
          </p:cNvPr>
          <p:cNvSpPr>
            <a:spLocks noGrp="1"/>
          </p:cNvSpPr>
          <p:nvPr>
            <p:ph type="sldNum" sz="quarter" idx="12"/>
          </p:nvPr>
        </p:nvSpPr>
        <p:spPr/>
        <p:txBody>
          <a:bodyPr/>
          <a:lstStyle>
            <a:lvl1pPr eaLnBrk="1" hangingPunct="1">
              <a:defRPr/>
            </a:lvl1pPr>
          </a:lstStyle>
          <a:p>
            <a:pPr>
              <a:defRPr/>
            </a:pPr>
            <a:fld id="{FB12F10D-19B8-48C6-9592-6CCA6FE0569D}" type="slidenum">
              <a:rPr lang="en-GB"/>
              <a:pPr>
                <a:defRPr/>
              </a:pPr>
              <a:t>‹N°›</a:t>
            </a:fld>
            <a:endParaRPr lang="en-GB"/>
          </a:p>
        </p:txBody>
      </p:sp>
    </p:spTree>
    <p:extLst>
      <p:ext uri="{BB962C8B-B14F-4D97-AF65-F5344CB8AC3E}">
        <p14:creationId xmlns:p14="http://schemas.microsoft.com/office/powerpoint/2010/main" val="35366725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CC0688B7-84EB-4D40-B90D-5915C213EF4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7" name="Objekt 4" hidden="1">
                        <a:extLst>
                          <a:ext uri="{FF2B5EF4-FFF2-40B4-BE49-F238E27FC236}">
                            <a16:creationId xmlns:a16="http://schemas.microsoft.com/office/drawing/2014/main" id="{CC0688B7-84EB-4D40-B90D-5915C213E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0B03B386-32CF-4292-A6DC-8CBF0C989A08}"/>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2881F66D-50F6-480C-AA3A-7593FF75C2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A740C0D0-A49E-4773-9E6D-3E140913731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B755CEE3-B2B1-4910-9D8B-CA3396D55EA6}"/>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2AC6353E-DD9F-4505-A0A7-7BFD0E15CC8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BCCCBC44-F174-40A4-AA26-A29F3F56D87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45172457-EC7B-4A5C-BE0D-DDD5D78B4F0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3449D4DC-474F-493F-9C4B-FDBE191B5A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3AF6F945-1414-4F13-89C0-ECE780DD4BD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29512ECA-2A08-4984-92B9-070C5EB6B938}"/>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AF4F2B7E-5139-477B-875C-B21A9BFF8AD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CFC5A2E5-A565-4015-8D57-D6B25F728B4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F743CE1-E182-4ABA-85CC-5BB111330A2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6735EF43-6BF4-4CFF-B6F7-DF1CA291DA3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559281AF-A72C-4950-BA4C-E231725AF1DA}"/>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BBB646FA-6C1F-4C7D-9FF4-5A3EA209E4A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65E4D297-9A67-4002-9261-A440F14BB47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kt 1" hidden="1">
            <a:extLst>
              <a:ext uri="{FF2B5EF4-FFF2-40B4-BE49-F238E27FC236}">
                <a16:creationId xmlns:a16="http://schemas.microsoft.com/office/drawing/2014/main" id="{6CE2EB6B-505E-40C0-96A1-76DEEAA1B6F1}"/>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7" name="Objekt 1" hidden="1">
                        <a:extLst>
                          <a:ext uri="{FF2B5EF4-FFF2-40B4-BE49-F238E27FC236}">
                            <a16:creationId xmlns:a16="http://schemas.microsoft.com/office/drawing/2014/main" id="{6CE2EB6B-505E-40C0-96A1-76DEEAA1B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hteck 10">
            <a:extLst>
              <a:ext uri="{FF2B5EF4-FFF2-40B4-BE49-F238E27FC236}">
                <a16:creationId xmlns:a16="http://schemas.microsoft.com/office/drawing/2014/main" id="{5AFBA4D5-C1B4-4ED0-A51A-CC502EC5E51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Rectangle 18">
            <a:extLst>
              <a:ext uri="{FF2B5EF4-FFF2-40B4-BE49-F238E27FC236}">
                <a16:creationId xmlns:a16="http://schemas.microsoft.com/office/drawing/2014/main" id="{6244E715-FC4F-4859-BD41-B90713F2C46A}"/>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30" name="Foliennummernplatzhalter 1">
            <a:extLst>
              <a:ext uri="{FF2B5EF4-FFF2-40B4-BE49-F238E27FC236}">
                <a16:creationId xmlns:a16="http://schemas.microsoft.com/office/drawing/2014/main" id="{B8DEAD93-1761-4935-B904-3BA2854C54EF}"/>
              </a:ext>
            </a:extLst>
          </p:cNvPr>
          <p:cNvSpPr>
            <a:spLocks noGrp="1"/>
          </p:cNvSpPr>
          <p:nvPr>
            <p:ph type="sldNum" sz="quarter" idx="13"/>
          </p:nvPr>
        </p:nvSpPr>
        <p:spPr/>
        <p:txBody>
          <a:bodyPr/>
          <a:lstStyle>
            <a:lvl1pPr eaLnBrk="1" hangingPunct="1">
              <a:defRPr/>
            </a:lvl1pPr>
          </a:lstStyle>
          <a:p>
            <a:pPr>
              <a:defRPr/>
            </a:pPr>
            <a:fld id="{316CE28E-751F-4E72-9BF4-D765D60CDA85}" type="slidenum">
              <a:rPr lang="en-GB"/>
              <a:pPr>
                <a:defRPr/>
              </a:pPr>
              <a:t>‹N°›</a:t>
            </a:fld>
            <a:endParaRPr lang="en-GB"/>
          </a:p>
        </p:txBody>
      </p:sp>
    </p:spTree>
    <p:extLst>
      <p:ext uri="{BB962C8B-B14F-4D97-AF65-F5344CB8AC3E}">
        <p14:creationId xmlns:p14="http://schemas.microsoft.com/office/powerpoint/2010/main" val="3657788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9DFF1AFA-C9D9-4D2A-BA35-E06AF293605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9DFF1AFA-C9D9-4D2A-BA35-E06AF2936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06CB3C0D-813B-4D74-A334-55904AD52E8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925980E-3878-4120-81FD-7AC747B9D04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25C03EE9-A8D5-41A2-BEC9-FA89A99A2D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11EFBC2-CEAD-431C-8DEF-356E93786782}"/>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C4497974-E48D-49AF-B364-444E5C59D77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415F90A5-B557-4DFB-B2FF-E9C0AE5592F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2472F79-35BB-4868-A4F4-6F276DF4A05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12A0C962-3755-413D-89BB-E0AD9DE4A13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B1489C6-49FA-4764-BB6A-87A537D25A5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C9D3FDDD-9C6F-44ED-A22D-F38B2BC2F02B}"/>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EF1BB1EF-EFF1-4BFE-88F1-A062271515E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DC509545-D4F5-4161-B4B2-369EDC86B5D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3E22B12B-7F8F-4745-8884-AA23260EC4F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4BAF480B-5F52-4955-B8AA-B67E19DD885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0E174942-DE8D-411E-A121-4F73B649D3F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F1926541-5A34-4CCF-865A-965D3D7C3DD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15DA8977-FF94-439F-8A29-9321446032E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hteck 6">
            <a:extLst>
              <a:ext uri="{FF2B5EF4-FFF2-40B4-BE49-F238E27FC236}">
                <a16:creationId xmlns:a16="http://schemas.microsoft.com/office/drawing/2014/main" id="{42FD887A-BDD9-4A12-B5FE-2040F7086B06}"/>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0876F0E9-1D3C-46B1-910E-8B004AAD0AB2}"/>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5553AF0E-876E-4D3C-AEE1-D32B328DEF1E}"/>
              </a:ext>
            </a:extLst>
          </p:cNvPr>
          <p:cNvSpPr>
            <a:spLocks noGrp="1"/>
          </p:cNvSpPr>
          <p:nvPr>
            <p:ph type="sldNum" sz="quarter" idx="11"/>
          </p:nvPr>
        </p:nvSpPr>
        <p:spPr/>
        <p:txBody>
          <a:bodyPr/>
          <a:lstStyle>
            <a:lvl1pPr eaLnBrk="1" hangingPunct="1">
              <a:defRPr/>
            </a:lvl1pPr>
          </a:lstStyle>
          <a:p>
            <a:pPr>
              <a:defRPr/>
            </a:pPr>
            <a:fld id="{C0132C13-E2A0-4B38-A1D0-B2E06FCA86E4}" type="slidenum">
              <a:rPr lang="en-GB"/>
              <a:pPr>
                <a:defRPr/>
              </a:pPr>
              <a:t>‹N°›</a:t>
            </a:fld>
            <a:endParaRPr lang="en-GB"/>
          </a:p>
        </p:txBody>
      </p:sp>
    </p:spTree>
    <p:extLst>
      <p:ext uri="{BB962C8B-B14F-4D97-AF65-F5344CB8AC3E}">
        <p14:creationId xmlns:p14="http://schemas.microsoft.com/office/powerpoint/2010/main" val="42272776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EBF65C17-4AA9-4260-8709-7C507E71CA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2" name="Objekt 4" hidden="1">
                        <a:extLst>
                          <a:ext uri="{FF2B5EF4-FFF2-40B4-BE49-F238E27FC236}">
                            <a16:creationId xmlns:a16="http://schemas.microsoft.com/office/drawing/2014/main" id="{EBF65C17-4AA9-4260-8709-7C507E71C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9">
            <a:extLst>
              <a:ext uri="{FF2B5EF4-FFF2-40B4-BE49-F238E27FC236}">
                <a16:creationId xmlns:a16="http://schemas.microsoft.com/office/drawing/2014/main" id="{5FDC93EB-D370-414E-AB4F-66AAF9264420}"/>
              </a:ext>
            </a:extLst>
          </p:cNvPr>
          <p:cNvGrpSpPr>
            <a:grpSpLocks/>
          </p:cNvGrpSpPr>
          <p:nvPr/>
        </p:nvGrpSpPr>
        <p:grpSpPr bwMode="auto">
          <a:xfrm>
            <a:off x="6007100" y="-171450"/>
            <a:ext cx="177800" cy="71437"/>
            <a:chOff x="4880198" y="-171400"/>
            <a:chExt cx="144016" cy="72008"/>
          </a:xfrm>
        </p:grpSpPr>
        <p:cxnSp>
          <p:nvCxnSpPr>
            <p:cNvPr id="4" name="Gerade Verbindung 5">
              <a:extLst>
                <a:ext uri="{FF2B5EF4-FFF2-40B4-BE49-F238E27FC236}">
                  <a16:creationId xmlns:a16="http://schemas.microsoft.com/office/drawing/2014/main" id="{D056D371-F8D9-4A59-A1F7-A3E986A80CC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21">
              <a:extLst>
                <a:ext uri="{FF2B5EF4-FFF2-40B4-BE49-F238E27FC236}">
                  <a16:creationId xmlns:a16="http://schemas.microsoft.com/office/drawing/2014/main" id="{2CFF57C7-A5A2-4BC0-91AF-10F1E574ABD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28">
            <a:extLst>
              <a:ext uri="{FF2B5EF4-FFF2-40B4-BE49-F238E27FC236}">
                <a16:creationId xmlns:a16="http://schemas.microsoft.com/office/drawing/2014/main" id="{A4A4C4E1-13DB-4A53-BE16-00B24FDE6327}"/>
              </a:ext>
            </a:extLst>
          </p:cNvPr>
          <p:cNvGrpSpPr>
            <a:grpSpLocks/>
          </p:cNvGrpSpPr>
          <p:nvPr/>
        </p:nvGrpSpPr>
        <p:grpSpPr bwMode="auto">
          <a:xfrm>
            <a:off x="8932333" y="-171450"/>
            <a:ext cx="177800" cy="71437"/>
            <a:chOff x="4880198" y="-171400"/>
            <a:chExt cx="144016" cy="72008"/>
          </a:xfrm>
        </p:grpSpPr>
        <p:cxnSp>
          <p:nvCxnSpPr>
            <p:cNvPr id="7" name="Gerade Verbindung 29">
              <a:extLst>
                <a:ext uri="{FF2B5EF4-FFF2-40B4-BE49-F238E27FC236}">
                  <a16:creationId xmlns:a16="http://schemas.microsoft.com/office/drawing/2014/main" id="{D73A6AFC-2C04-4AA3-9261-9334F354A3C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30">
              <a:extLst>
                <a:ext uri="{FF2B5EF4-FFF2-40B4-BE49-F238E27FC236}">
                  <a16:creationId xmlns:a16="http://schemas.microsoft.com/office/drawing/2014/main" id="{9B9FB7E7-FFA7-427F-8BB1-7C186EF63FE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Gerade Verbindung 32">
            <a:extLst>
              <a:ext uri="{FF2B5EF4-FFF2-40B4-BE49-F238E27FC236}">
                <a16:creationId xmlns:a16="http://schemas.microsoft.com/office/drawing/2014/main" id="{7B110BBB-2578-47F6-B402-928F82945FD3}"/>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3">
            <a:extLst>
              <a:ext uri="{FF2B5EF4-FFF2-40B4-BE49-F238E27FC236}">
                <a16:creationId xmlns:a16="http://schemas.microsoft.com/office/drawing/2014/main" id="{AAF5C002-564D-4421-B858-655691BF4F9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44">
            <a:extLst>
              <a:ext uri="{FF2B5EF4-FFF2-40B4-BE49-F238E27FC236}">
                <a16:creationId xmlns:a16="http://schemas.microsoft.com/office/drawing/2014/main" id="{97F7150E-27B4-42F0-A018-8F0552D62D30}"/>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6">
            <a:extLst>
              <a:ext uri="{FF2B5EF4-FFF2-40B4-BE49-F238E27FC236}">
                <a16:creationId xmlns:a16="http://schemas.microsoft.com/office/drawing/2014/main" id="{2F290947-4419-4499-8D94-4F64D89A2791}"/>
              </a:ext>
            </a:extLst>
          </p:cNvPr>
          <p:cNvGrpSpPr>
            <a:grpSpLocks/>
          </p:cNvGrpSpPr>
          <p:nvPr/>
        </p:nvGrpSpPr>
        <p:grpSpPr bwMode="auto">
          <a:xfrm>
            <a:off x="-285750" y="6308726"/>
            <a:ext cx="88900" cy="144463"/>
            <a:chOff x="-232362" y="6453336"/>
            <a:chExt cx="72000" cy="144016"/>
          </a:xfrm>
        </p:grpSpPr>
        <p:cxnSp>
          <p:nvCxnSpPr>
            <p:cNvPr id="13" name="Gerade Verbindung 47">
              <a:extLst>
                <a:ext uri="{FF2B5EF4-FFF2-40B4-BE49-F238E27FC236}">
                  <a16:creationId xmlns:a16="http://schemas.microsoft.com/office/drawing/2014/main" id="{0302D0C4-5304-45D0-BBCF-127071C7270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8">
              <a:extLst>
                <a:ext uri="{FF2B5EF4-FFF2-40B4-BE49-F238E27FC236}">
                  <a16:creationId xmlns:a16="http://schemas.microsoft.com/office/drawing/2014/main" id="{E63E9048-80F1-4C04-BBA1-F587659E0E1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49">
            <a:extLst>
              <a:ext uri="{FF2B5EF4-FFF2-40B4-BE49-F238E27FC236}">
                <a16:creationId xmlns:a16="http://schemas.microsoft.com/office/drawing/2014/main" id="{50C4ED0C-243B-433C-A6AC-19F917663FE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VCT_Marker_ID_4" hidden="1">
            <a:extLst>
              <a:ext uri="{FF2B5EF4-FFF2-40B4-BE49-F238E27FC236}">
                <a16:creationId xmlns:a16="http://schemas.microsoft.com/office/drawing/2014/main" id="{F733F2FB-C53E-41CE-9456-61FA9411E23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7" name="Gerade Verbindung 56">
            <a:extLst>
              <a:ext uri="{FF2B5EF4-FFF2-40B4-BE49-F238E27FC236}">
                <a16:creationId xmlns:a16="http://schemas.microsoft.com/office/drawing/2014/main" id="{F859D0CF-3BF8-40EC-8AB2-8165C719D18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57">
            <a:extLst>
              <a:ext uri="{FF2B5EF4-FFF2-40B4-BE49-F238E27FC236}">
                <a16:creationId xmlns:a16="http://schemas.microsoft.com/office/drawing/2014/main" id="{702B63A1-FE19-4B45-87A5-7CF95DAE67F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3">
            <a:extLst>
              <a:ext uri="{FF2B5EF4-FFF2-40B4-BE49-F238E27FC236}">
                <a16:creationId xmlns:a16="http://schemas.microsoft.com/office/drawing/2014/main" id="{4AB21A95-C668-47C1-8461-77FB1C54FC3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8">
            <a:extLst>
              <a:ext uri="{FF2B5EF4-FFF2-40B4-BE49-F238E27FC236}">
                <a16:creationId xmlns:a16="http://schemas.microsoft.com/office/drawing/2014/main" id="{25D769FE-D78E-4A1A-B89A-AD0ED82C8EB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1" name="Foliennummernplatzhalter 1">
            <a:extLst>
              <a:ext uri="{FF2B5EF4-FFF2-40B4-BE49-F238E27FC236}">
                <a16:creationId xmlns:a16="http://schemas.microsoft.com/office/drawing/2014/main" id="{E221C924-8F0A-459C-8BB5-76CAC11DF295}"/>
              </a:ext>
            </a:extLst>
          </p:cNvPr>
          <p:cNvSpPr>
            <a:spLocks noGrp="1"/>
          </p:cNvSpPr>
          <p:nvPr>
            <p:ph type="sldNum" sz="quarter" idx="11"/>
          </p:nvPr>
        </p:nvSpPr>
        <p:spPr/>
        <p:txBody>
          <a:bodyPr/>
          <a:lstStyle>
            <a:lvl1pPr eaLnBrk="1" hangingPunct="1">
              <a:defRPr/>
            </a:lvl1pPr>
          </a:lstStyle>
          <a:p>
            <a:pPr>
              <a:defRPr/>
            </a:pPr>
            <a:fld id="{52E21665-B76E-4F09-879D-3314A3234937}" type="slidenum">
              <a:rPr lang="en-GB"/>
              <a:pPr>
                <a:defRPr/>
              </a:pPr>
              <a:t>‹N°›</a:t>
            </a:fld>
            <a:endParaRPr lang="en-GB"/>
          </a:p>
        </p:txBody>
      </p:sp>
    </p:spTree>
    <p:extLst>
      <p:ext uri="{BB962C8B-B14F-4D97-AF65-F5344CB8AC3E}">
        <p14:creationId xmlns:p14="http://schemas.microsoft.com/office/powerpoint/2010/main" val="26211583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ED7915BC-9DBB-4352-BF81-245A0B5E3CD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ED7915BC-9DBB-4352-BF81-245A0B5E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5ED21BD1-1B0D-411D-BF2D-0ED7A38FB718}"/>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488ACE1E-972A-4DB4-92B9-ADE236CE4B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4C60406A-4748-4C34-97DF-314ADB78540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A730B641-4026-4C79-883A-24198DC8B233}"/>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7BB2857-A0F1-402E-998D-5A846FD4C0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E0C106E1-B0A9-410F-B27D-F036A51790F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999A8816-6080-43DD-B795-F4856C96E25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09C4F336-68EC-45C1-BF62-2F3F7ACF695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C9AB7876-61EA-49C4-AA26-A8E112157B9F}"/>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097D2819-8DA0-49DD-B0F0-DF4D1865848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4430F980-F73F-4149-B24A-A17AB510999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281C873A-56F7-4ADB-99F0-706B171A6FA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9A7EBC2B-D210-41D0-B1FB-2EC6377A13C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0B580679-26B8-4BE5-9907-D44E39029ED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B597183B-3D66-411D-8FAE-DC89C9353C4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387CB039-6690-4181-8134-8422B7E02E4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33343C3F-47AF-40C4-824F-2F5264F07C5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ildplatzhalter 5"/>
          <p:cNvSpPr>
            <a:spLocks noGrp="1"/>
          </p:cNvSpPr>
          <p:nvPr>
            <p:ph type="pic" sz="quarter" idx="10"/>
          </p:nvPr>
        </p:nvSpPr>
        <p:spPr bwMode="gray">
          <a:xfrm>
            <a:off x="0" y="1557342"/>
            <a:ext cx="12192000" cy="4897437"/>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9540FAA0-C439-4F37-B201-C051E85F37F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p>
        </p:txBody>
      </p:sp>
      <p:sp>
        <p:nvSpPr>
          <p:cNvPr id="24" name="Foliennummernplatzhalter 1">
            <a:extLst>
              <a:ext uri="{FF2B5EF4-FFF2-40B4-BE49-F238E27FC236}">
                <a16:creationId xmlns:a16="http://schemas.microsoft.com/office/drawing/2014/main" id="{62C517FC-01F9-409E-9099-4CC9CF32D11C}"/>
              </a:ext>
            </a:extLst>
          </p:cNvPr>
          <p:cNvSpPr>
            <a:spLocks noGrp="1"/>
          </p:cNvSpPr>
          <p:nvPr>
            <p:ph type="sldNum" sz="quarter" idx="12"/>
          </p:nvPr>
        </p:nvSpPr>
        <p:spPr/>
        <p:txBody>
          <a:bodyPr/>
          <a:lstStyle>
            <a:lvl1pPr eaLnBrk="1" hangingPunct="1">
              <a:defRPr/>
            </a:lvl1pPr>
          </a:lstStyle>
          <a:p>
            <a:pPr>
              <a:defRPr/>
            </a:pPr>
            <a:fld id="{3A2F125D-8B30-4F49-81D0-857FABD39B43}" type="slidenum">
              <a:rPr lang="en-GB"/>
              <a:pPr>
                <a:defRPr/>
              </a:pPr>
              <a:t>‹N°›</a:t>
            </a:fld>
            <a:endParaRPr lang="en-GB"/>
          </a:p>
        </p:txBody>
      </p:sp>
    </p:spTree>
    <p:extLst>
      <p:ext uri="{BB962C8B-B14F-4D97-AF65-F5344CB8AC3E}">
        <p14:creationId xmlns:p14="http://schemas.microsoft.com/office/powerpoint/2010/main" val="72057938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BBD2587-A93C-49B6-B840-90095A9CF6A8}"/>
              </a:ext>
            </a:extLst>
          </p:cNvPr>
          <p:cNvSpPr txBox="1">
            <a:spLocks noChangeArrowheads="1"/>
          </p:cNvSpPr>
          <p:nvPr userDrawn="1"/>
        </p:nvSpPr>
        <p:spPr bwMode="gray">
          <a:xfrm>
            <a:off x="-8466" y="-676275"/>
            <a:ext cx="12189884" cy="64452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You can add a colored or transparent text box if required. If you do so and change the picture afterwards you need to send the picture to the back again, otherwise the picture will cover the textbox.</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dirty="0"/>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6257845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E88AEA9-DBC1-487C-9226-D86EE6C83F0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If you replace a picture you need to send the new picture to back again afterwards.</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0" y="4554000"/>
            <a:ext cx="12192000" cy="1368000"/>
          </a:xfrm>
          <a:solidFill>
            <a:schemeClr val="bg2"/>
          </a:solidFill>
        </p:spPr>
        <p:txBody>
          <a:bodyPr lIns="270000" anchor="ctr"/>
          <a:lstStyle>
            <a:lvl1pPr>
              <a:defRPr sz="2000" b="1">
                <a:solidFill>
                  <a:schemeClr val="bg1"/>
                </a:solidFill>
              </a:defRPr>
            </a:lvl1pPr>
          </a:lstStyle>
          <a:p>
            <a:r>
              <a:rPr lang="fr-FR"/>
              <a:t>Modifiez le style du titre</a:t>
            </a:r>
            <a:endParaRPr lang="en-GB" dirty="0"/>
          </a:p>
        </p:txBody>
      </p:sp>
      <p:sp>
        <p:nvSpPr>
          <p:cNvPr id="11" name="Bildplatzhalter 10"/>
          <p:cNvSpPr>
            <a:spLocks noGrp="1"/>
          </p:cNvSpPr>
          <p:nvPr>
            <p:ph type="pic" sz="quarter" idx="12"/>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15082884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E39F3170-401F-4848-B170-2F2D778C1D4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E39F3170-401F-4848-B170-2F2D778C1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4DADD54-A489-43E6-A734-BC78AD5AFE50}"/>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534AAD76-AB9D-4750-AAD9-F1B522BE91D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D6D01BE2-BC3E-4A58-B86D-E246A69C78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F788DCF1-0084-482A-84C2-2B1D507B760C}"/>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03768EF8-8686-4D29-9CA8-AE281AA8800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34228F28-74C7-4448-9561-C29F8135EE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7838B70C-512C-40CB-B4AF-09D9611A160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64344D81-A5AB-4E01-8B2E-8AA5AA66862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03E9CBAA-B0F2-41E7-A214-AB9D2AD4AA5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6B0B0B9D-1254-477B-9A20-3FAC466364F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6DEAC1C7-257A-4F83-8998-ED28732145AE}"/>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5D15656F-23D2-48D1-85DB-8F435CF827B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46A71094-23CA-4DC6-AC31-B34061A1B07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A6FB9C3C-292E-4522-9FCC-F12F40F024D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5BFBC15C-2AF4-446D-939D-36A76ACF84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727FCEA3-BA0C-417B-B63E-194223D09E0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A836E939-263B-4568-8329-BD008294F87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11">
            <a:extLst>
              <a:ext uri="{FF2B5EF4-FFF2-40B4-BE49-F238E27FC236}">
                <a16:creationId xmlns:a16="http://schemas.microsoft.com/office/drawing/2014/main" id="{BF9A1915-9FEC-467E-8735-874F52581CD8}"/>
              </a:ext>
            </a:extLst>
          </p:cNvPr>
          <p:cNvGrpSpPr/>
          <p:nvPr userDrawn="1"/>
        </p:nvGrpSpPr>
        <p:grpSpPr bwMode="gray">
          <a:xfrm>
            <a:off x="0" y="687600"/>
            <a:ext cx="12192000" cy="5765736"/>
            <a:chOff x="0" y="687600"/>
            <a:chExt cx="9901238" cy="5765736"/>
          </a:xfrm>
          <a:solidFill>
            <a:schemeClr val="bg2"/>
          </a:solidFill>
        </p:grpSpPr>
        <p:sp>
          <p:nvSpPr>
            <p:cNvPr id="22" name="Rectangle 18">
              <a:extLst>
                <a:ext uri="{FF2B5EF4-FFF2-40B4-BE49-F238E27FC236}">
                  <a16:creationId xmlns:a16="http://schemas.microsoft.com/office/drawing/2014/main" id="{FEA5D361-69AA-47D3-ADCB-1F64A31D9A00}"/>
                </a:ext>
              </a:extLst>
            </p:cNvPr>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3" name="Rectangle 18">
              <a:extLst>
                <a:ext uri="{FF2B5EF4-FFF2-40B4-BE49-F238E27FC236}">
                  <a16:creationId xmlns:a16="http://schemas.microsoft.com/office/drawing/2014/main" id="{B2A9DAE2-3B63-4D54-9F71-6D1B78AB4869}"/>
                </a:ext>
              </a:extLst>
            </p:cNvPr>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4" name="Text Box 5">
            <a:extLst>
              <a:ext uri="{FF2B5EF4-FFF2-40B4-BE49-F238E27FC236}">
                <a16:creationId xmlns:a16="http://schemas.microsoft.com/office/drawing/2014/main" id="{56A93EDA-D6D0-4C83-A63C-7C85FF91371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40768"/>
            <a:ext cx="11521845" cy="864000"/>
          </a:xfrm>
        </p:spPr>
        <p:txBody>
          <a:bodyPr/>
          <a:lstStyle>
            <a:lvl1pPr>
              <a:defRPr b="1">
                <a:solidFill>
                  <a:schemeClr val="bg1"/>
                </a:solidFill>
              </a:defRPr>
            </a:lvl1pPr>
          </a:lstStyle>
          <a:p>
            <a:r>
              <a:rPr lang="fr-FR"/>
              <a:t>Modifiez le style du titre</a:t>
            </a:r>
            <a:endParaRPr lang="en-GB" dirty="0"/>
          </a:p>
        </p:txBody>
      </p:sp>
    </p:spTree>
    <p:extLst>
      <p:ext uri="{BB962C8B-B14F-4D97-AF65-F5344CB8AC3E}">
        <p14:creationId xmlns:p14="http://schemas.microsoft.com/office/powerpoint/2010/main" val="18507464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A48E791-D4E9-4065-B252-32BF0FA72BE4}"/>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499" y="0"/>
            <a:ext cx="12191500" cy="6858000"/>
          </a:xfrm>
          <a:solidFill>
            <a:schemeClr val="tx1"/>
          </a:solidFill>
        </p:spPr>
        <p:txBody>
          <a:bodyPr lIns="180000" tIns="180000" rIns="180000" bIns="180000" rtlCol="0" anchor="ctr">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015877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E88AEA9-DBC1-487C-9226-D86EE6C83F0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If you replace a picture you need to send the new picture to back again afterwards.</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0" y="4554000"/>
            <a:ext cx="12192000" cy="1368000"/>
          </a:xfrm>
          <a:solidFill>
            <a:schemeClr val="bg2"/>
          </a:solidFill>
        </p:spPr>
        <p:txBody>
          <a:bodyPr lIns="270000" anchor="ctr"/>
          <a:lstStyle>
            <a:lvl1pPr>
              <a:defRPr sz="2000" b="1">
                <a:solidFill>
                  <a:schemeClr val="bg1"/>
                </a:solidFill>
              </a:defRPr>
            </a:lvl1pPr>
          </a:lstStyle>
          <a:p>
            <a:r>
              <a:rPr lang="fr-FR"/>
              <a:t>Modifiez le style du titre</a:t>
            </a:r>
            <a:endParaRPr lang="en-GB" dirty="0"/>
          </a:p>
        </p:txBody>
      </p:sp>
      <p:sp>
        <p:nvSpPr>
          <p:cNvPr id="11" name="Bildplatzhalter 10"/>
          <p:cNvSpPr>
            <a:spLocks noGrp="1"/>
          </p:cNvSpPr>
          <p:nvPr>
            <p:ph type="pic" sz="quarter" idx="12"/>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1110249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1C4-57C3-4485-9408-51610E82B36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502" y="0"/>
            <a:ext cx="12190999" cy="6858000"/>
          </a:xfrm>
          <a:noFill/>
        </p:spPr>
        <p:txBody>
          <a:bodyPr lIns="180000" tIns="180000" rIns="180000" bIns="180000" rtlCol="0" anchor="ctr">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3747594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FE039B8-C288-439C-9F29-A3FBDA3365F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FE039B8-C288-439C-9F29-A3FBDA336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F66985B-2CCD-40FD-8F30-9FECC94CB854}"/>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7AB9AB62-DA6C-42E9-8D15-9F2ACF2927E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FDDA6F31-78FC-424D-8D0E-3AA177EEB4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EC0A5B6-3037-42A6-80AE-44B4FE9C0470}"/>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2DADACB5-2A15-4BFF-A1D1-B8A0A214221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728E694-0193-46F8-88AA-9657730199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F323D345-B8CF-4960-90B6-FF0CCE37D92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8A20A272-B069-467A-847D-D6EF87FA295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D4BDB95C-0A72-4243-BEC7-4AFFE0FD80C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AB929C85-6A32-4022-B3B9-78110AC0287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65FD2623-2257-4A5C-AEFB-DABBE10BD86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D06B0F35-F18F-4C1F-B918-1444DE7ECEC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71A37A49-E15C-41F0-B268-4F98EB06C29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D6008D32-47B6-4023-A240-453B19EE6F7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0A2EB1A3-34E3-45B9-B077-63FF7EE73FC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ACBE100A-2C09-494C-B250-8B94F9B888F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6863D0CA-0AFA-43E1-9CC4-CA8BC54E471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1">
            <a:extLst>
              <a:ext uri="{FF2B5EF4-FFF2-40B4-BE49-F238E27FC236}">
                <a16:creationId xmlns:a16="http://schemas.microsoft.com/office/drawing/2014/main" id="{73F7A197-469A-42CE-B269-BB6F36340EDB}"/>
              </a:ext>
            </a:extLst>
          </p:cNvPr>
          <p:cNvGrpSpPr/>
          <p:nvPr userDrawn="1"/>
        </p:nvGrpSpPr>
        <p:grpSpPr bwMode="gray">
          <a:xfrm>
            <a:off x="0" y="4287940"/>
            <a:ext cx="12192000" cy="2165364"/>
            <a:chOff x="0" y="4287940"/>
            <a:chExt cx="9901238" cy="2165364"/>
          </a:xfrm>
          <a:solidFill>
            <a:schemeClr val="bg2"/>
          </a:solidFill>
        </p:grpSpPr>
        <p:sp>
          <p:nvSpPr>
            <p:cNvPr id="24" name="Rectangle 18">
              <a:extLst>
                <a:ext uri="{FF2B5EF4-FFF2-40B4-BE49-F238E27FC236}">
                  <a16:creationId xmlns:a16="http://schemas.microsoft.com/office/drawing/2014/main" id="{E97E0C2B-C4E4-434B-8F9C-7ECE115EE3C0}"/>
                </a:ext>
              </a:extLst>
            </p:cNvPr>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2DA053E9-76C9-4341-89F6-6BBA73951AA8}"/>
                </a:ext>
              </a:extLst>
            </p:cNvPr>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6CAFE352-6181-4F1C-AA48-96E6860AD7A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3" name="Bildplatzhalter 2"/>
          <p:cNvSpPr>
            <a:spLocks noGrp="1"/>
          </p:cNvSpPr>
          <p:nvPr>
            <p:ph type="pic" sz="quarter" idx="10"/>
          </p:nvPr>
        </p:nvSpPr>
        <p:spPr bwMode="gray">
          <a:xfrm>
            <a:off x="0" y="692600"/>
            <a:ext cx="12192000" cy="3600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4" name="Titel 3"/>
          <p:cNvSpPr>
            <a:spLocks noGrp="1"/>
          </p:cNvSpPr>
          <p:nvPr>
            <p:ph type="title"/>
          </p:nvPr>
        </p:nvSpPr>
        <p:spPr bwMode="gray">
          <a:xfrm>
            <a:off x="335718" y="4481396"/>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247245320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22AA3814-42BA-4BF9-8BD4-AD3429235384}"/>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22AA3814-42BA-4BF9-8BD4-AD3429235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296B081E-7423-490A-B0BC-E01D8112944A}"/>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5E02EF6D-350B-4DA6-A558-95F71CF7ADE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D015CF82-1BBF-4202-A61D-5E1CDA0E329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06C3B7-BFCC-4D3C-97A7-0B41A122FCA1}"/>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FD97BF89-7E26-48A6-ADFB-E77ED8EE7B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BAD8E95-E085-4909-9BDA-BD0EA2BC93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B29C07A-5BBD-469A-AB12-809043804CF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13F53D6-5BCD-4B45-AA2B-8458FF669FD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1480FB7-B7D1-4B4B-9246-C4B4EAEA160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7CF2132D-21FF-4C04-889F-18A221DADEEC}"/>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D713FDE1-D363-43DB-AFE6-8E56F5BC2C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05D0851-7B89-456D-9F3C-2A9CE615746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04D3F0D2-63AB-4179-849F-79D2A35316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62348140-D1B2-44C7-BA8E-5C6F976A2FA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E7F6BD96-12CF-407B-8D3D-519A4210A52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78BF3E85-D050-4A9C-831C-40D73962098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F6FAD8D9-AEDA-410C-BC1F-BF923B425C8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7">
            <a:extLst>
              <a:ext uri="{FF2B5EF4-FFF2-40B4-BE49-F238E27FC236}">
                <a16:creationId xmlns:a16="http://schemas.microsoft.com/office/drawing/2014/main" id="{A0409348-4746-4764-82BE-6147034BC89C}"/>
              </a:ext>
            </a:extLst>
          </p:cNvPr>
          <p:cNvGrpSpPr/>
          <p:nvPr userDrawn="1"/>
        </p:nvGrpSpPr>
        <p:grpSpPr bwMode="gray">
          <a:xfrm>
            <a:off x="0" y="3209886"/>
            <a:ext cx="12192000" cy="3243419"/>
            <a:chOff x="-1" y="3009120"/>
            <a:chExt cx="9906001" cy="3239952"/>
          </a:xfrm>
          <a:solidFill>
            <a:schemeClr val="bg2"/>
          </a:solidFill>
        </p:grpSpPr>
        <p:sp>
          <p:nvSpPr>
            <p:cNvPr id="24" name="Rectangle 18">
              <a:extLst>
                <a:ext uri="{FF2B5EF4-FFF2-40B4-BE49-F238E27FC236}">
                  <a16:creationId xmlns:a16="http://schemas.microsoft.com/office/drawing/2014/main" id="{55E0ECCA-5D8A-4E94-8EAB-85AA2D103F39}"/>
                </a:ext>
              </a:extLst>
            </p:cNvPr>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E6FCFB2A-823F-4390-AA60-9F3F332AE031}"/>
                </a:ext>
              </a:extLst>
            </p:cNvPr>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7222FCFA-D105-4C98-B289-58585D1F126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3" name="Bildplatzhalter 2"/>
          <p:cNvSpPr>
            <a:spLocks noGrp="1"/>
          </p:cNvSpPr>
          <p:nvPr>
            <p:ph type="pic" sz="quarter" idx="10"/>
          </p:nvPr>
        </p:nvSpPr>
        <p:spPr bwMode="gray">
          <a:xfrm>
            <a:off x="0" y="692601"/>
            <a:ext cx="12192000" cy="2520862"/>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3401600"/>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05866756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2BB7AB4-1B3E-4F3E-AA5E-79A6326E38EE}"/>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42BB7AB4-1B3E-4F3E-AA5E-79A6326E3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918E046D-ABE5-4059-A0A6-D19994F731DE}"/>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19E6EC1C-4079-43B3-810D-8EE0BA3ABA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F1BBDCA3-A575-4B4D-9CC8-5213567155A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3102EFA-5EAA-42F2-BAF2-BA9A0389220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4183280B-8B07-4554-80D0-7833D8210D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E573DC4C-167E-4EFE-AE3E-5468C1623A2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82CE9A05-258B-4A04-81BC-A80F0CEF190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E6182BEE-10BA-4A84-8657-E7E5F2F59DF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20AFDAF1-7AD8-43DB-8925-8EB6D7B5B6E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5FE73B83-0D24-4615-AC8A-7226388B64F4}"/>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510FC081-C818-4B12-83AB-A6886E9FC9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80494FD1-F708-4335-AF89-28C36FC855B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E968AD25-328D-4EF4-AFAA-1A52E2F3250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86219BF1-914A-457E-8BD5-8425C9DEED8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56F2E046-B116-4EFE-82D0-C958A4C21B98}"/>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B74944F7-E4E3-4320-8B73-60F349E4775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C9972342-B9DD-4DFB-9F32-D1BDFEFDF72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5">
            <a:extLst>
              <a:ext uri="{FF2B5EF4-FFF2-40B4-BE49-F238E27FC236}">
                <a16:creationId xmlns:a16="http://schemas.microsoft.com/office/drawing/2014/main" id="{B3401BCA-6087-4468-A993-DA74239FA07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4" name="Bildplatzhalter 3"/>
          <p:cNvSpPr>
            <a:spLocks noGrp="1"/>
          </p:cNvSpPr>
          <p:nvPr>
            <p:ph type="pic" sz="quarter" idx="10"/>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4481396"/>
            <a:ext cx="11521845" cy="864000"/>
          </a:xfrm>
          <a:noFill/>
        </p:spPr>
        <p:txBody>
          <a:bodyPr rtlCol="0">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4169937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539F84EF-53AC-47FF-A000-55107CE138A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539F84EF-53AC-47FF-A000-55107CE1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82A8787-5AF1-419A-91E2-3AB0F6205A3F}"/>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6DAABBFC-62BD-4562-8EB2-B525B8D09F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049650D8-E709-4DE0-8001-D589A96CA57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B91D3FDA-DCF7-4BA1-8C46-3437D18FAEAA}"/>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22AD72A3-0F2A-4E52-8A9C-03AA035193E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83A8D705-795D-48F3-A1CD-EF9320DD643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E0064693-E890-4ED1-9C98-190CC03B95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97A8749A-4C37-48F4-BBF5-D7E6CD13B6D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59774816-9D99-42B0-82E1-00688B377BC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113D56FB-8055-412C-99D7-70579CC5000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AF98D488-BAF1-4C2F-88B4-DC002241BBC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DA1CECCB-8361-4D87-929B-2E7825DCBFEE}"/>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2B1DC5F8-AC5A-417F-8AED-F2F56353EC9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11C6577D-BB55-48BB-8AEB-2132461C86B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96869AB9-8D96-400D-AC25-D477403FD66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2AFACF63-0EB1-418C-9884-4A019FE1731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F093D43D-91D9-4FD0-B780-ADBD4606E3F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a:extLst>
              <a:ext uri="{FF2B5EF4-FFF2-40B4-BE49-F238E27FC236}">
                <a16:creationId xmlns:a16="http://schemas.microsoft.com/office/drawing/2014/main" id="{300595C2-7E14-4F16-BCC9-2A76D4953C07}"/>
              </a:ext>
            </a:extLst>
          </p:cNvPr>
          <p:cNvSpPr>
            <a:spLocks noChangeArrowheads="1"/>
          </p:cNvSpPr>
          <p:nvPr/>
        </p:nvSpPr>
        <p:spPr bwMode="gray">
          <a:xfrm>
            <a:off x="0" y="692150"/>
            <a:ext cx="12192000" cy="541338"/>
          </a:xfrm>
          <a:custGeom>
            <a:avLst/>
            <a:gdLst>
              <a:gd name="T0" fmla="*/ 0 w 9901238"/>
              <a:gd name="T1" fmla="*/ 0 h 540000"/>
              <a:gd name="T2" fmla="*/ 1 w 9901238"/>
              <a:gd name="T3" fmla="*/ 0 h 540000"/>
              <a:gd name="T4" fmla="*/ 225423 w 9901238"/>
              <a:gd name="T5" fmla="*/ 0 h 540000"/>
              <a:gd name="T6" fmla="*/ 298776 w 9901238"/>
              <a:gd name="T7" fmla="*/ 0 h 540000"/>
              <a:gd name="T8" fmla="*/ 298776 w 9901238"/>
              <a:gd name="T9" fmla="*/ 301059 h 540000"/>
              <a:gd name="T10" fmla="*/ 225423 w 9901238"/>
              <a:gd name="T11" fmla="*/ 301059 h 540000"/>
              <a:gd name="T12" fmla="*/ 225423 w 9901238"/>
              <a:gd name="T13" fmla="*/ 602119 h 540000"/>
              <a:gd name="T14" fmla="*/ 0 w 9901238"/>
              <a:gd name="T15" fmla="*/ 602119 h 540000"/>
              <a:gd name="T16" fmla="*/ 0 w 9901238"/>
              <a:gd name="T17" fmla="*/ 0 h 54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01238" h="540000">
                <a:moveTo>
                  <a:pt x="0" y="0"/>
                </a:moveTo>
                <a:lnTo>
                  <a:pt x="1" y="0"/>
                </a:lnTo>
                <a:lnTo>
                  <a:pt x="7470356" y="0"/>
                </a:lnTo>
                <a:lnTo>
                  <a:pt x="9901238" y="0"/>
                </a:lnTo>
                <a:lnTo>
                  <a:pt x="9901238" y="270000"/>
                </a:lnTo>
                <a:lnTo>
                  <a:pt x="7470356" y="270000"/>
                </a:lnTo>
                <a:lnTo>
                  <a:pt x="7470356" y="540000"/>
                </a:lnTo>
                <a:lnTo>
                  <a:pt x="0" y="540000"/>
                </a:lnTo>
                <a:lnTo>
                  <a:pt x="0" y="0"/>
                </a:lnTo>
                <a:close/>
              </a:path>
            </a:pathLst>
          </a:cu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fr-FR" sz="1800"/>
          </a:p>
        </p:txBody>
      </p:sp>
      <p:sp>
        <p:nvSpPr>
          <p:cNvPr id="22" name="Text Box 5">
            <a:extLst>
              <a:ext uri="{FF2B5EF4-FFF2-40B4-BE49-F238E27FC236}">
                <a16:creationId xmlns:a16="http://schemas.microsoft.com/office/drawing/2014/main" id="{3B7E138B-744A-4755-8FC5-1F0A71D5B1B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76772"/>
            <a:ext cx="11521845" cy="864000"/>
          </a:xfrm>
          <a:noFill/>
        </p:spPr>
        <p:txBody>
          <a:bodyPr rtlCol="0">
            <a:noAutofit/>
          </a:bodyPr>
          <a:lstStyle>
            <a:lvl1pPr>
              <a:defRPr lang="de-DE" b="1" dirty="0">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2784374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nl-NL"/>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nl-NL"/>
          </a:p>
        </p:txBody>
      </p:sp>
    </p:spTree>
    <p:extLst>
      <p:ext uri="{BB962C8B-B14F-4D97-AF65-F5344CB8AC3E}">
        <p14:creationId xmlns:p14="http://schemas.microsoft.com/office/powerpoint/2010/main" val="333058155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E39F3170-401F-4848-B170-2F2D778C1D4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E39F3170-401F-4848-B170-2F2D778C1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4DADD54-A489-43E6-A734-BC78AD5AFE50}"/>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534AAD76-AB9D-4750-AAD9-F1B522BE91D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D6D01BE2-BC3E-4A58-B86D-E246A69C78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F788DCF1-0084-482A-84C2-2B1D507B760C}"/>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03768EF8-8686-4D29-9CA8-AE281AA8800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34228F28-74C7-4448-9561-C29F8135EE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7838B70C-512C-40CB-B4AF-09D9611A160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64344D81-A5AB-4E01-8B2E-8AA5AA66862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03E9CBAA-B0F2-41E7-A214-AB9D2AD4AA5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6B0B0B9D-1254-477B-9A20-3FAC466364F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6DEAC1C7-257A-4F83-8998-ED28732145AE}"/>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5D15656F-23D2-48D1-85DB-8F435CF827B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46A71094-23CA-4DC6-AC31-B34061A1B07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A6FB9C3C-292E-4522-9FCC-F12F40F024D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5BFBC15C-2AF4-446D-939D-36A76ACF84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727FCEA3-BA0C-417B-B63E-194223D09E0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A836E939-263B-4568-8329-BD008294F87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11">
            <a:extLst>
              <a:ext uri="{FF2B5EF4-FFF2-40B4-BE49-F238E27FC236}">
                <a16:creationId xmlns:a16="http://schemas.microsoft.com/office/drawing/2014/main" id="{BF9A1915-9FEC-467E-8735-874F52581CD8}"/>
              </a:ext>
            </a:extLst>
          </p:cNvPr>
          <p:cNvGrpSpPr/>
          <p:nvPr userDrawn="1"/>
        </p:nvGrpSpPr>
        <p:grpSpPr bwMode="gray">
          <a:xfrm>
            <a:off x="0" y="687600"/>
            <a:ext cx="12192000" cy="5765736"/>
            <a:chOff x="0" y="687600"/>
            <a:chExt cx="9901238" cy="5765736"/>
          </a:xfrm>
          <a:solidFill>
            <a:schemeClr val="bg2"/>
          </a:solidFill>
        </p:grpSpPr>
        <p:sp>
          <p:nvSpPr>
            <p:cNvPr id="22" name="Rectangle 18">
              <a:extLst>
                <a:ext uri="{FF2B5EF4-FFF2-40B4-BE49-F238E27FC236}">
                  <a16:creationId xmlns:a16="http://schemas.microsoft.com/office/drawing/2014/main" id="{FEA5D361-69AA-47D3-ADCB-1F64A31D9A00}"/>
                </a:ext>
              </a:extLst>
            </p:cNvPr>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3" name="Rectangle 18">
              <a:extLst>
                <a:ext uri="{FF2B5EF4-FFF2-40B4-BE49-F238E27FC236}">
                  <a16:creationId xmlns:a16="http://schemas.microsoft.com/office/drawing/2014/main" id="{B2A9DAE2-3B63-4D54-9F71-6D1B78AB4869}"/>
                </a:ext>
              </a:extLst>
            </p:cNvPr>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4" name="Text Box 5">
            <a:extLst>
              <a:ext uri="{FF2B5EF4-FFF2-40B4-BE49-F238E27FC236}">
                <a16:creationId xmlns:a16="http://schemas.microsoft.com/office/drawing/2014/main" id="{56A93EDA-D6D0-4C83-A63C-7C85FF91371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40768"/>
            <a:ext cx="11521845" cy="864000"/>
          </a:xfrm>
        </p:spPr>
        <p:txBody>
          <a:bodyPr/>
          <a:lstStyle>
            <a:lvl1pPr>
              <a:defRPr b="1">
                <a:solidFill>
                  <a:schemeClr val="bg1"/>
                </a:solidFill>
              </a:defRPr>
            </a:lvl1pPr>
          </a:lstStyle>
          <a:p>
            <a:r>
              <a:rPr lang="fr-FR"/>
              <a:t>Modifiez le style du titre</a:t>
            </a:r>
            <a:endParaRPr lang="en-GB" dirty="0"/>
          </a:p>
        </p:txBody>
      </p:sp>
    </p:spTree>
    <p:extLst>
      <p:ext uri="{BB962C8B-B14F-4D97-AF65-F5344CB8AC3E}">
        <p14:creationId xmlns:p14="http://schemas.microsoft.com/office/powerpoint/2010/main" val="403861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20AA2DE-BFCD-4614-BA9B-DBA9B7C72C8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20AA2DE-BFCD-4614-BA9B-DBA9B7C72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1BD9F7B-23CA-496E-BB34-C1677C309600}"/>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B0DC648-6289-4BD7-823C-E77EABB1AD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BF9B185-96D9-4409-AF7D-B2F51452A8E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1205E003-1D5F-4883-9929-4C5E01E537D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68B2CD9D-D087-4563-8897-D46CE29C237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F1A3B170-0502-4B84-8A5E-EC4D1D0E8FC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CEBFF550-FB86-4AD8-8ECD-4C7540A34A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D950419-CA36-4008-994D-3398751AD1B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EDA5F7A-32B2-42C8-A887-221F11769D6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38E95BA-9E0C-4FEE-98B9-D79201940F2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4172D58F-2E88-4CEC-9B30-F5AD88A3BD9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61C37FD3-8FE6-4129-8412-3CC5AF2515E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F7FB7445-5FE5-4C13-8B75-4D120730024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31AD24A-C43E-4083-9CFF-704EDC88163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42400351-472C-4AEC-AD23-F8F76986FADE}"/>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55D2318-3104-4BFA-A18E-BFEC01A960B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A5299E1-27A0-4950-9212-3860736845A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2DD1187B-A1BD-4999-931F-56AB6EFE137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D96F2C8F-3E47-4AB6-AF92-95B6AC8BB9C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A85F7C0D-8CD8-4185-BD4B-ED26B233AD4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25A9277-C2B6-40DB-84A2-4B8F85DD4FB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2DF52DB-02A3-47B4-9A76-DBB8FCC5058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255566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A48E791-D4E9-4065-B252-32BF0FA72BE4}"/>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499" y="0"/>
            <a:ext cx="12191500" cy="6858000"/>
          </a:xfrm>
          <a:solidFill>
            <a:schemeClr val="tx1"/>
          </a:solidFill>
        </p:spPr>
        <p:txBody>
          <a:bodyPr lIns="180000" tIns="180000" rIns="180000" bIns="180000" rtlCol="0" anchor="ctr">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628251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1C4-57C3-4485-9408-51610E82B36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502" y="0"/>
            <a:ext cx="12190999" cy="6858000"/>
          </a:xfrm>
          <a:noFill/>
        </p:spPr>
        <p:txBody>
          <a:bodyPr lIns="180000" tIns="180000" rIns="180000" bIns="180000" rtlCol="0" anchor="ctr">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07143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FE039B8-C288-439C-9F29-A3FBDA3365F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FE039B8-C288-439C-9F29-A3FBDA336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F66985B-2CCD-40FD-8F30-9FECC94CB854}"/>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7AB9AB62-DA6C-42E9-8D15-9F2ACF2927E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FDDA6F31-78FC-424D-8D0E-3AA177EEB4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EC0A5B6-3037-42A6-80AE-44B4FE9C0470}"/>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2DADACB5-2A15-4BFF-A1D1-B8A0A214221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728E694-0193-46F8-88AA-9657730199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F323D345-B8CF-4960-90B6-FF0CCE37D92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8A20A272-B069-467A-847D-D6EF87FA295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D4BDB95C-0A72-4243-BEC7-4AFFE0FD80C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AB929C85-6A32-4022-B3B9-78110AC0287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65FD2623-2257-4A5C-AEFB-DABBE10BD86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D06B0F35-F18F-4C1F-B918-1444DE7ECEC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71A37A49-E15C-41F0-B268-4F98EB06C29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D6008D32-47B6-4023-A240-453B19EE6F7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0A2EB1A3-34E3-45B9-B077-63FF7EE73FC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ACBE100A-2C09-494C-B250-8B94F9B888F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6863D0CA-0AFA-43E1-9CC4-CA8BC54E471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1">
            <a:extLst>
              <a:ext uri="{FF2B5EF4-FFF2-40B4-BE49-F238E27FC236}">
                <a16:creationId xmlns:a16="http://schemas.microsoft.com/office/drawing/2014/main" id="{73F7A197-469A-42CE-B269-BB6F36340EDB}"/>
              </a:ext>
            </a:extLst>
          </p:cNvPr>
          <p:cNvGrpSpPr/>
          <p:nvPr userDrawn="1"/>
        </p:nvGrpSpPr>
        <p:grpSpPr bwMode="gray">
          <a:xfrm>
            <a:off x="0" y="4287940"/>
            <a:ext cx="12192000" cy="2165364"/>
            <a:chOff x="0" y="4287940"/>
            <a:chExt cx="9901238" cy="2165364"/>
          </a:xfrm>
          <a:solidFill>
            <a:schemeClr val="bg2"/>
          </a:solidFill>
        </p:grpSpPr>
        <p:sp>
          <p:nvSpPr>
            <p:cNvPr id="24" name="Rectangle 18">
              <a:extLst>
                <a:ext uri="{FF2B5EF4-FFF2-40B4-BE49-F238E27FC236}">
                  <a16:creationId xmlns:a16="http://schemas.microsoft.com/office/drawing/2014/main" id="{E97E0C2B-C4E4-434B-8F9C-7ECE115EE3C0}"/>
                </a:ext>
              </a:extLst>
            </p:cNvPr>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2DA053E9-76C9-4341-89F6-6BBA73951AA8}"/>
                </a:ext>
              </a:extLst>
            </p:cNvPr>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6CAFE352-6181-4F1C-AA48-96E6860AD7A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3" name="Bildplatzhalter 2"/>
          <p:cNvSpPr>
            <a:spLocks noGrp="1"/>
          </p:cNvSpPr>
          <p:nvPr>
            <p:ph type="pic" sz="quarter" idx="10"/>
          </p:nvPr>
        </p:nvSpPr>
        <p:spPr bwMode="gray">
          <a:xfrm>
            <a:off x="0" y="692600"/>
            <a:ext cx="12192000" cy="3600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4" name="Titel 3"/>
          <p:cNvSpPr>
            <a:spLocks noGrp="1"/>
          </p:cNvSpPr>
          <p:nvPr>
            <p:ph type="title"/>
          </p:nvPr>
        </p:nvSpPr>
        <p:spPr bwMode="gray">
          <a:xfrm>
            <a:off x="335718" y="4481396"/>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813881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22AA3814-42BA-4BF9-8BD4-AD3429235384}"/>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22AA3814-42BA-4BF9-8BD4-AD3429235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296B081E-7423-490A-B0BC-E01D8112944A}"/>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5E02EF6D-350B-4DA6-A558-95F71CF7ADE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D015CF82-1BBF-4202-A61D-5E1CDA0E329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06C3B7-BFCC-4D3C-97A7-0B41A122FCA1}"/>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FD97BF89-7E26-48A6-ADFB-E77ED8EE7B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BAD8E95-E085-4909-9BDA-BD0EA2BC93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B29C07A-5BBD-469A-AB12-809043804CF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13F53D6-5BCD-4B45-AA2B-8458FF669FD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1480FB7-B7D1-4B4B-9246-C4B4EAEA160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7CF2132D-21FF-4C04-889F-18A221DADEEC}"/>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D713FDE1-D363-43DB-AFE6-8E56F5BC2C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05D0851-7B89-456D-9F3C-2A9CE615746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04D3F0D2-63AB-4179-849F-79D2A35316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62348140-D1B2-44C7-BA8E-5C6F976A2FA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E7F6BD96-12CF-407B-8D3D-519A4210A52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78BF3E85-D050-4A9C-831C-40D73962098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F6FAD8D9-AEDA-410C-BC1F-BF923B425C8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7">
            <a:extLst>
              <a:ext uri="{FF2B5EF4-FFF2-40B4-BE49-F238E27FC236}">
                <a16:creationId xmlns:a16="http://schemas.microsoft.com/office/drawing/2014/main" id="{A0409348-4746-4764-82BE-6147034BC89C}"/>
              </a:ext>
            </a:extLst>
          </p:cNvPr>
          <p:cNvGrpSpPr/>
          <p:nvPr userDrawn="1"/>
        </p:nvGrpSpPr>
        <p:grpSpPr bwMode="gray">
          <a:xfrm>
            <a:off x="0" y="3209886"/>
            <a:ext cx="12192000" cy="3243419"/>
            <a:chOff x="-1" y="3009120"/>
            <a:chExt cx="9906001" cy="3239952"/>
          </a:xfrm>
          <a:solidFill>
            <a:schemeClr val="bg2"/>
          </a:solidFill>
        </p:grpSpPr>
        <p:sp>
          <p:nvSpPr>
            <p:cNvPr id="24" name="Rectangle 18">
              <a:extLst>
                <a:ext uri="{FF2B5EF4-FFF2-40B4-BE49-F238E27FC236}">
                  <a16:creationId xmlns:a16="http://schemas.microsoft.com/office/drawing/2014/main" id="{55E0ECCA-5D8A-4E94-8EAB-85AA2D103F39}"/>
                </a:ext>
              </a:extLst>
            </p:cNvPr>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E6FCFB2A-823F-4390-AA60-9F3F332AE031}"/>
                </a:ext>
              </a:extLst>
            </p:cNvPr>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7222FCFA-D105-4C98-B289-58585D1F126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3" name="Bildplatzhalter 2"/>
          <p:cNvSpPr>
            <a:spLocks noGrp="1"/>
          </p:cNvSpPr>
          <p:nvPr>
            <p:ph type="pic" sz="quarter" idx="10"/>
          </p:nvPr>
        </p:nvSpPr>
        <p:spPr bwMode="gray">
          <a:xfrm>
            <a:off x="0" y="692601"/>
            <a:ext cx="12192000" cy="2520862"/>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3401600"/>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4244549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2BB7AB4-1B3E-4F3E-AA5E-79A6326E38EE}"/>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42BB7AB4-1B3E-4F3E-AA5E-79A6326E3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918E046D-ABE5-4059-A0A6-D19994F731DE}"/>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19E6EC1C-4079-43B3-810D-8EE0BA3ABA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F1BBDCA3-A575-4B4D-9CC8-5213567155A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3102EFA-5EAA-42F2-BAF2-BA9A0389220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4183280B-8B07-4554-80D0-7833D8210D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E573DC4C-167E-4EFE-AE3E-5468C1623A2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82CE9A05-258B-4A04-81BC-A80F0CEF190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E6182BEE-10BA-4A84-8657-E7E5F2F59DF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20AFDAF1-7AD8-43DB-8925-8EB6D7B5B6E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5FE73B83-0D24-4615-AC8A-7226388B64F4}"/>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510FC081-C818-4B12-83AB-A6886E9FC9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80494FD1-F708-4335-AF89-28C36FC855B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E968AD25-328D-4EF4-AFAA-1A52E2F3250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86219BF1-914A-457E-8BD5-8425C9DEED8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56F2E046-B116-4EFE-82D0-C958A4C21B98}"/>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B74944F7-E4E3-4320-8B73-60F349E4775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C9972342-B9DD-4DFB-9F32-D1BDFEFDF72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5">
            <a:extLst>
              <a:ext uri="{FF2B5EF4-FFF2-40B4-BE49-F238E27FC236}">
                <a16:creationId xmlns:a16="http://schemas.microsoft.com/office/drawing/2014/main" id="{B3401BCA-6087-4468-A993-DA74239FA07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4" name="Bildplatzhalter 3"/>
          <p:cNvSpPr>
            <a:spLocks noGrp="1"/>
          </p:cNvSpPr>
          <p:nvPr>
            <p:ph type="pic" sz="quarter" idx="10"/>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4481396"/>
            <a:ext cx="11521845" cy="864000"/>
          </a:xfrm>
          <a:noFill/>
        </p:spPr>
        <p:txBody>
          <a:bodyPr rtlCol="0">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383208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539F84EF-53AC-47FF-A000-55107CE138A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539F84EF-53AC-47FF-A000-55107CE1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82A8787-5AF1-419A-91E2-3AB0F6205A3F}"/>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6DAABBFC-62BD-4562-8EB2-B525B8D09F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049650D8-E709-4DE0-8001-D589A96CA57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B91D3FDA-DCF7-4BA1-8C46-3437D18FAEAA}"/>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22AD72A3-0F2A-4E52-8A9C-03AA035193E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83A8D705-795D-48F3-A1CD-EF9320DD643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E0064693-E890-4ED1-9C98-190CC03B95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97A8749A-4C37-48F4-BBF5-D7E6CD13B6D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59774816-9D99-42B0-82E1-00688B377BC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113D56FB-8055-412C-99D7-70579CC5000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AF98D488-BAF1-4C2F-88B4-DC002241BBC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DA1CECCB-8361-4D87-929B-2E7825DCBFEE}"/>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2B1DC5F8-AC5A-417F-8AED-F2F56353EC9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11C6577D-BB55-48BB-8AEB-2132461C86B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96869AB9-8D96-400D-AC25-D477403FD66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2AFACF63-0EB1-418C-9884-4A019FE1731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F093D43D-91D9-4FD0-B780-ADBD4606E3F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a:extLst>
              <a:ext uri="{FF2B5EF4-FFF2-40B4-BE49-F238E27FC236}">
                <a16:creationId xmlns:a16="http://schemas.microsoft.com/office/drawing/2014/main" id="{300595C2-7E14-4F16-BCC9-2A76D4953C07}"/>
              </a:ext>
            </a:extLst>
          </p:cNvPr>
          <p:cNvSpPr>
            <a:spLocks noChangeArrowheads="1"/>
          </p:cNvSpPr>
          <p:nvPr/>
        </p:nvSpPr>
        <p:spPr bwMode="gray">
          <a:xfrm>
            <a:off x="0" y="692150"/>
            <a:ext cx="12192000" cy="541338"/>
          </a:xfrm>
          <a:custGeom>
            <a:avLst/>
            <a:gdLst>
              <a:gd name="T0" fmla="*/ 0 w 9901238"/>
              <a:gd name="T1" fmla="*/ 0 h 540000"/>
              <a:gd name="T2" fmla="*/ 1 w 9901238"/>
              <a:gd name="T3" fmla="*/ 0 h 540000"/>
              <a:gd name="T4" fmla="*/ 225423 w 9901238"/>
              <a:gd name="T5" fmla="*/ 0 h 540000"/>
              <a:gd name="T6" fmla="*/ 298776 w 9901238"/>
              <a:gd name="T7" fmla="*/ 0 h 540000"/>
              <a:gd name="T8" fmla="*/ 298776 w 9901238"/>
              <a:gd name="T9" fmla="*/ 301059 h 540000"/>
              <a:gd name="T10" fmla="*/ 225423 w 9901238"/>
              <a:gd name="T11" fmla="*/ 301059 h 540000"/>
              <a:gd name="T12" fmla="*/ 225423 w 9901238"/>
              <a:gd name="T13" fmla="*/ 602119 h 540000"/>
              <a:gd name="T14" fmla="*/ 0 w 9901238"/>
              <a:gd name="T15" fmla="*/ 602119 h 540000"/>
              <a:gd name="T16" fmla="*/ 0 w 9901238"/>
              <a:gd name="T17" fmla="*/ 0 h 54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01238" h="540000">
                <a:moveTo>
                  <a:pt x="0" y="0"/>
                </a:moveTo>
                <a:lnTo>
                  <a:pt x="1" y="0"/>
                </a:lnTo>
                <a:lnTo>
                  <a:pt x="7470356" y="0"/>
                </a:lnTo>
                <a:lnTo>
                  <a:pt x="9901238" y="0"/>
                </a:lnTo>
                <a:lnTo>
                  <a:pt x="9901238" y="270000"/>
                </a:lnTo>
                <a:lnTo>
                  <a:pt x="7470356" y="270000"/>
                </a:lnTo>
                <a:lnTo>
                  <a:pt x="7470356" y="540000"/>
                </a:lnTo>
                <a:lnTo>
                  <a:pt x="0" y="540000"/>
                </a:lnTo>
                <a:lnTo>
                  <a:pt x="0" y="0"/>
                </a:lnTo>
                <a:close/>
              </a:path>
            </a:pathLst>
          </a:cu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fr-FR" sz="1800"/>
          </a:p>
        </p:txBody>
      </p:sp>
      <p:sp>
        <p:nvSpPr>
          <p:cNvPr id="22" name="Text Box 5">
            <a:extLst>
              <a:ext uri="{FF2B5EF4-FFF2-40B4-BE49-F238E27FC236}">
                <a16:creationId xmlns:a16="http://schemas.microsoft.com/office/drawing/2014/main" id="{3B7E138B-744A-4755-8FC5-1F0A71D5B1B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76772"/>
            <a:ext cx="11521845" cy="864000"/>
          </a:xfrm>
          <a:noFill/>
        </p:spPr>
        <p:txBody>
          <a:bodyPr rtlCol="0">
            <a:noAutofit/>
          </a:bodyPr>
          <a:lstStyle>
            <a:lvl1pPr>
              <a:defRPr lang="de-DE" b="1" dirty="0">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472755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AC941A5-55BD-4C3A-9FCA-95C72896759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AC941A5-55BD-4C3A-9FCA-95C728967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71ABA11-17F3-4CBB-B2E4-78A27C755E05}"/>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DC9E6CE9-0FA7-494D-916C-79DCB7033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D774CD85-C78D-4885-A6AE-F90DC82212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34AA0E3B-01D3-4E9F-BB8E-CCDE09C1AB5E}"/>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F86CFBD-EADB-4E23-AE85-5754FEE5433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DF9FC1B-BA32-4B1F-A7FB-675369C4789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5EDBAC6A-773A-42BE-906F-736B13926A6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582AEF4-7139-45F4-93BA-B94549CD4D6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F299889-7A67-4916-9F5B-1D226B499FCB}"/>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3D80E182-E46D-4127-876F-1483E080848B}"/>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E0EBB82-51AF-4227-90B7-AB59263C86D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29226E5-BC73-4D9E-843E-AD27D0A916E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AD3AD760-7090-4AE5-9A88-CD8CEA630BF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34893F7-5ED0-49B1-BFF5-08E53E841EE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EF84D10-1A5A-4DBB-872E-73FC7C12FCE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0754BE16-79FC-4617-B8B7-0A7DD4745E1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0520CE55-5B7E-4863-9EEF-E7B23B222A8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7">
            <a:extLst>
              <a:ext uri="{FF2B5EF4-FFF2-40B4-BE49-F238E27FC236}">
                <a16:creationId xmlns:a16="http://schemas.microsoft.com/office/drawing/2014/main" id="{045B4FEA-CE8A-4B50-BDA0-21652244C942}"/>
              </a:ext>
            </a:extLst>
          </p:cNvPr>
          <p:cNvGrpSpPr/>
          <p:nvPr userDrawn="1"/>
        </p:nvGrpSpPr>
        <p:grpSpPr bwMode="gray">
          <a:xfrm>
            <a:off x="0" y="4293096"/>
            <a:ext cx="12192000" cy="2160208"/>
            <a:chOff x="0" y="4293096"/>
            <a:chExt cx="9904413" cy="2160208"/>
          </a:xfrm>
          <a:solidFill>
            <a:schemeClr val="bg2"/>
          </a:solidFill>
        </p:grpSpPr>
        <p:sp>
          <p:nvSpPr>
            <p:cNvPr id="25" name="Rectangle 18">
              <a:extLst>
                <a:ext uri="{FF2B5EF4-FFF2-40B4-BE49-F238E27FC236}">
                  <a16:creationId xmlns:a16="http://schemas.microsoft.com/office/drawing/2014/main" id="{1AC39425-344D-4CB4-B69D-0E008B3F31BB}"/>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sp>
          <p:nvSpPr>
            <p:cNvPr id="26" name="Rectangle 18">
              <a:extLst>
                <a:ext uri="{FF2B5EF4-FFF2-40B4-BE49-F238E27FC236}">
                  <a16:creationId xmlns:a16="http://schemas.microsoft.com/office/drawing/2014/main" id="{2C34E937-B8D5-4B07-8D68-0577592C1C4E}"/>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grpSp>
      <p:pic>
        <p:nvPicPr>
          <p:cNvPr id="27" name="Picture 2" descr="K:\Schenker AG\03_Vorlagen\03_PowerPoint\kolaz.jpg">
            <a:extLst>
              <a:ext uri="{FF2B5EF4-FFF2-40B4-BE49-F238E27FC236}">
                <a16:creationId xmlns:a16="http://schemas.microsoft.com/office/drawing/2014/main" id="{14479A7C-C953-4056-BAA6-0371656A949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411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E82BE01E-ED8B-4BA0-AD50-930F81F1A49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endParaRPr lang="en-GB" dirty="0"/>
          </a:p>
        </p:txBody>
      </p:sp>
    </p:spTree>
    <p:extLst>
      <p:ext uri="{BB962C8B-B14F-4D97-AF65-F5344CB8AC3E}">
        <p14:creationId xmlns:p14="http://schemas.microsoft.com/office/powerpoint/2010/main" val="3920310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56AD524-7891-4684-AB10-E59D9B65BAF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056AD524-7891-4684-AB10-E59D9B65B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0CD3AFB-A73E-48E3-AE84-AAF79164D669}"/>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F4A3FBB-877F-4169-9DBF-DFA38045FAD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7FC2FAE-0CBC-4C27-8F0A-326B163794E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1E4A320-2E8C-41B9-90AE-168A424EBE2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E04E6F1-2DBE-4E2E-87A2-5E8C8FD4F1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987B945-92B7-4B75-A3DF-03A8A23F88B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E9A8F80-22A7-4038-BC74-B323DBA73AC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C6E0B5D-184B-42D7-8B4A-AEC3F19F196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2D695246-BAE8-45F7-878A-577E4A79A9D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485C6FE2-0C72-4200-9862-93B9C0311EC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9D510FC-350D-4F8A-895E-378D8A47FC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68D98E8-D15A-4860-A773-5441747438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071572D7-E78E-4757-BD3B-D1D3DE59323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D28E5D97-FEDB-4B5F-927B-E5F58DC46E65}"/>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6581124-B27D-4200-8CCF-EC680A6A04C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039A59-385E-4B7B-8CB1-BC821608340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6BD7EDA6-E674-4EBD-B317-FC41CC50D80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BED511D8-C57F-4035-ADEE-295D8A85955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l="17821" t="55331" r="7207" b="4272"/>
          <a:stretch>
            <a:fillRect/>
          </a:stretch>
        </p:blipFill>
        <p:spPr bwMode="gray">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EAF3FB3C-AE9D-4EB6-A570-9EFE5AA8573A}"/>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FADCF9C3-AB39-4481-B6C3-BD21AAD04F56}"/>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931ACE7F-CEE7-482C-A284-4D56A66D690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7AF1E9A8-B7D4-40B0-94E3-3562BC88C3B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87564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20AA2DE-BFCD-4614-BA9B-DBA9B7C72C8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20AA2DE-BFCD-4614-BA9B-DBA9B7C72C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1BD9F7B-23CA-496E-BB34-C1677C309600}"/>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B0DC648-6289-4BD7-823C-E77EABB1AD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BF9B185-96D9-4409-AF7D-B2F51452A8E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1205E003-1D5F-4883-9929-4C5E01E537D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68B2CD9D-D087-4563-8897-D46CE29C237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F1A3B170-0502-4B84-8A5E-EC4D1D0E8FC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CEBFF550-FB86-4AD8-8ECD-4C7540A34A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D950419-CA36-4008-994D-3398751AD1B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EDA5F7A-32B2-42C8-A887-221F11769D6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38E95BA-9E0C-4FEE-98B9-D79201940F2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4172D58F-2E88-4CEC-9B30-F5AD88A3BD9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61C37FD3-8FE6-4129-8412-3CC5AF2515E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F7FB7445-5FE5-4C13-8B75-4D120730024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31AD24A-C43E-4083-9CFF-704EDC88163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42400351-472C-4AEC-AD23-F8F76986FADE}"/>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55D2318-3104-4BFA-A18E-BFEC01A960B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A5299E1-27A0-4950-9212-3860736845A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2DD1187B-A1BD-4999-931F-56AB6EFE137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D96F2C8F-3E47-4AB6-AF92-95B6AC8BB9C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A85F7C0D-8CD8-4185-BD4B-ED26B233AD4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25A9277-C2B6-40DB-84A2-4B8F85DD4FB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2DF52DB-02A3-47B4-9A76-DBB8FCC5058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630184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AF77967-0E37-478A-ACEB-1D2C9F7EB07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CAF77967-0E37-478A-ACEB-1D2C9F7EB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2082D090-30EE-48B9-A98B-33FB04CF1A9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2CC2D2AA-4849-4DD6-B033-DCCC1A86F3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CC9CB108-6298-4B2D-9E5D-7009D14EDAF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6E7FA6-7750-4410-A208-E14CF7BEA50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9DB1964-1BD4-4DE2-81E8-239F9E0D0DB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22AB3E58-0C8C-457B-9AF0-28199DF05DA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7770676B-4FB3-43A4-8C42-0D683D4485D7}"/>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7CFCC257-3B40-454B-A025-D317141957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39DD091-C06E-4B2A-AD3B-333613E5819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7BBB40A-0343-432A-8395-AA9EBAAD01B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F1601DF8-8EF0-4BF7-B9F0-5E8B678C729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1231829-D02A-4BEF-8ADD-8BFA3ABDD67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2A8EEF48-C3D0-47C3-9D28-019D712F3CF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F7D15F2-13CE-4BE1-A57F-1B24A4843B51}"/>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C50E2A5-2FDC-4D99-A407-1E43C4B93C99}"/>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5668C215-209F-404F-AE08-94EC5A28407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82B447DD-F8CA-435E-8F4E-1FCD971C93B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3CF72A90-C2B9-42CB-B5A3-1BD1126240E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433091FD-8213-4C8E-847B-D2C813B5ADF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110770B5-DD2D-4C0B-ADCE-0A63949C6F7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306B901C-43BD-4B6E-BE91-D6A1DE35917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395D1C5E-E736-4895-A151-B47D8FFF9C3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68912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AF77967-0E37-478A-ACEB-1D2C9F7EB07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CAF77967-0E37-478A-ACEB-1D2C9F7EB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2082D090-30EE-48B9-A98B-33FB04CF1A9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2CC2D2AA-4849-4DD6-B033-DCCC1A86F3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CC9CB108-6298-4B2D-9E5D-7009D14EDAF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6E7FA6-7750-4410-A208-E14CF7BEA50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9DB1964-1BD4-4DE2-81E8-239F9E0D0DB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22AB3E58-0C8C-457B-9AF0-28199DF05DA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7770676B-4FB3-43A4-8C42-0D683D4485D7}"/>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7CFCC257-3B40-454B-A025-D317141957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39DD091-C06E-4B2A-AD3B-333613E5819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7BBB40A-0343-432A-8395-AA9EBAAD01B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F1601DF8-8EF0-4BF7-B9F0-5E8B678C729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1231829-D02A-4BEF-8ADD-8BFA3ABDD67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2A8EEF48-C3D0-47C3-9D28-019D712F3CF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F7D15F2-13CE-4BE1-A57F-1B24A4843B51}"/>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CC50E2A5-2FDC-4D99-A407-1E43C4B93C99}"/>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5668C215-209F-404F-AE08-94EC5A28407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82B447DD-F8CA-435E-8F4E-1FCD971C93B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3CF72A90-C2B9-42CB-B5A3-1BD1126240E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433091FD-8213-4C8E-847B-D2C813B5ADF5}"/>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110770B5-DD2D-4C0B-ADCE-0A63949C6F7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306B901C-43BD-4B6E-BE91-D6A1DE35917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395D1C5E-E736-4895-A151-B47D8FFF9C3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63038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09E246D-C20C-4906-B3ED-707A3A72F5E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E09E246D-C20C-4906-B3ED-707A3A72F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D8A140C-5C8B-4F67-B398-4979648565A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EEE99AC6-C5C7-48BA-B364-D27DC2F6690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47170E3-C617-4EE8-BD20-40B59CC216D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C894CF1F-E65C-493D-98C9-DAAD216E596F}"/>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199D3B1-011A-43A2-8351-0A33FA7F3E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03D9719B-AE23-4D82-8B70-950432A4C00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F5C95FB5-EC2A-4FB0-B46E-C4F1E6F8499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330B1E12-EC49-418F-9963-170F2DCA3DE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C6558685-ED9D-468F-99F8-449E928237D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1CC30844-DFB9-4D06-B25C-59EC05493C08}"/>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86B0F9D-8489-4D7B-8503-197ED230A9B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EFD903F0-2715-499B-805B-046CAAA3846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2120BE7-5685-4EE9-B325-1AB32CDC503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CEC405C-22FF-4D54-9CD9-873321525F2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3D58B362-7F7E-4980-8EE4-7B40D69C123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85A8F97-CA81-48EC-9F30-05B01158E40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ACF0D6D-F16B-4F15-97CE-B72C65B517B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E2213F1D-6894-49D7-880C-C365579B581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F2796A3F-6DEC-4944-B3BE-02665E8556C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B2A4EE4B-1B8F-49EE-AA99-BD579F1F727A}"/>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027AB29-97F2-4EFA-A347-7DE7672A9745}"/>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3A902FA-6211-4A8C-8339-DDE902F5C4D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814942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CA12FD6-9989-48D3-BDC8-D31DCCBD562E}"/>
              </a:ext>
            </a:extLst>
          </p:cNvPr>
          <p:cNvPicPr>
            <a:picLocks noChangeAspect="1"/>
          </p:cNvPicPr>
          <p:nvPr userDrawn="1"/>
        </p:nvPicPr>
        <p:blipFill>
          <a:blip r:embed="rId2">
            <a:extLst>
              <a:ext uri="{28A0092B-C50C-407E-A947-70E740481C1C}">
                <a14:useLocalDpi xmlns:a14="http://schemas.microsoft.com/office/drawing/2010/main" val="0"/>
              </a:ext>
            </a:extLst>
          </a:blip>
          <a:srcRect l="18521" r="1573"/>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BE66B53D-A1DF-42F3-A1E9-48EAFEFF80E8}"/>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60E97914-A9AD-4738-83FC-7DF1C98EAA1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C2B62B96-87AC-4FE6-91CA-7E1B9CD6E512}"/>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1B44EA73-E061-4F90-8AE8-7AA87F43F2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3A954773-B502-45E1-848D-85CACD3F7C26}"/>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13705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8ECA40-BC91-4562-BE35-65AFB2816795}"/>
              </a:ext>
            </a:extLst>
          </p:cNvPr>
          <p:cNvPicPr>
            <a:picLocks noChangeAspect="1"/>
          </p:cNvPicPr>
          <p:nvPr userDrawn="1"/>
        </p:nvPicPr>
        <p:blipFill>
          <a:blip r:embed="rId2">
            <a:extLst>
              <a:ext uri="{28A0092B-C50C-407E-A947-70E740481C1C}">
                <a14:useLocalDpi xmlns:a14="http://schemas.microsoft.com/office/drawing/2010/main" val="0"/>
              </a:ext>
            </a:extLst>
          </a:blip>
          <a:srcRect l="3400" t="37711" r="20552" b="22360"/>
          <a:stretch>
            <a:fillRect/>
          </a:stretch>
        </p:blipFill>
        <p:spPr bwMode="gray">
          <a:xfrm>
            <a:off x="-8466" y="693738"/>
            <a:ext cx="12189884"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17949B60-64EA-471C-B5E2-C48D41EE38D5}"/>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01E3598B-FDBF-4406-8FEA-3A041BC0C764}"/>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E104481D-950B-4CC2-862F-ABA091F5376D}"/>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7C3A6B51-8826-4466-B08C-1CA1CF816DD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A2B9517C-A3F9-4D80-9115-B6348238241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934903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11277BF-FBFC-4D74-83AD-0B94513170D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611277BF-FBFC-4D74-83AD-0B9451317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B6110E94-F047-412A-A876-72B333DFAD0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5A2C1B5-3CA4-4A2C-B6BF-8358A80C506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465C9AB-8958-45E0-80D6-EBD2ABB7959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E7E051-9153-4836-8E6A-D307D0FC098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D603B90-71C8-42D5-993B-3274351050E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3A112F5C-B7D4-4997-870B-FE71001A03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D1DB9E5-01FC-46CF-A80C-67B32C5DC1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A835EAC-D7BA-4DAB-9F99-8EE4EE59D6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8583391C-C178-41BB-9E20-0A28D0ED55A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54AF82A3-EE3F-4D4D-AB3E-004179A715B2}"/>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51F3945-4F84-4DFB-AE85-26E10360AE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955B86F5-C424-436D-BA12-BCC364CF964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9D19DFA2-AEBD-4446-A5CE-E6998959103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C9364CC-0CB8-4525-848E-60A8C0B0BFA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337C3DD-CC48-40B8-A422-99260DD6443B}"/>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97C676-DEAC-43F5-8E8E-81CF98DC83D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042000F-018C-47B0-AA99-C8F281B3698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6">
            <a:extLst>
              <a:ext uri="{FF2B5EF4-FFF2-40B4-BE49-F238E27FC236}">
                <a16:creationId xmlns:a16="http://schemas.microsoft.com/office/drawing/2014/main" id="{9ED4F56C-5A98-4139-8B5D-E5E0950223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34" y="692150"/>
            <a:ext cx="1218353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B78465E4-4201-4AB4-B831-29A189FBAA9F}"/>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C37773B5-7076-44C3-BD47-117A1C0D8E7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BC01CE09-6250-4CDD-8ED7-C69E1641A238}"/>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1D707D75-3C22-4D87-B2B5-54ED9BF94E9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456295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5AE2129-8897-4087-9AA8-2D837AFB036A}"/>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95AE2129-8897-4087-9AA8-2D837AFB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707575F9-E727-4D7F-8902-3BD2A9F286FB}"/>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5D9BB33-4910-4C54-A6D4-05A4D750153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474BFE05-563C-4C76-90F9-8862039A8A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EBC970F-874D-4F21-8361-88FA9DB0D40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E191CC5E-0900-433D-8DAA-788837A3581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6EF9C922-D950-4240-9A4E-065AC66A682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6DC2FC33-63D4-4E61-9E7D-5E8841EAB16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AFB942FB-971F-4E52-A6C1-19FACCDAD7E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D29DC5C-703B-4745-B283-F2C98072285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14AD728-F5DB-4BDF-BB03-FAAFFA91D07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9D3C26FC-AD9A-4DC1-9F38-6FAE75FCFF9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5141E83-BCB2-4FC2-AF24-EE003120F10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088B812-0B74-4565-82F6-3776E090485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010CE48-5209-4FDB-9B1B-CF667B3348C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D68B5CB-B13C-423A-8E30-BCCD509D236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A1734DD-E7FE-4BE9-B110-058ADE085EA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B254DF4-027F-4326-AD4C-041C1CF79CF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3">
            <a:extLst>
              <a:ext uri="{FF2B5EF4-FFF2-40B4-BE49-F238E27FC236}">
                <a16:creationId xmlns:a16="http://schemas.microsoft.com/office/drawing/2014/main" id="{A2CD4A0E-6880-4CCF-908D-3A6B21F0801F}"/>
              </a:ext>
            </a:extLst>
          </p:cNvPr>
          <p:cNvPicPr>
            <a:picLocks noChangeAspect="1"/>
          </p:cNvPicPr>
          <p:nvPr userDrawn="1"/>
        </p:nvPicPr>
        <p:blipFill>
          <a:blip r:embed="rId7">
            <a:extLst>
              <a:ext uri="{28A0092B-C50C-407E-A947-70E740481C1C}">
                <a14:useLocalDpi xmlns:a14="http://schemas.microsoft.com/office/drawing/2010/main" val="0"/>
              </a:ext>
            </a:extLst>
          </a:blip>
          <a:srcRect l="157" t="26622" r="214" b="27747"/>
          <a:stretch>
            <a:fillRect/>
          </a:stretch>
        </p:blipFill>
        <p:spPr bwMode="auto">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A6BBEEFD-A795-4218-8120-97CD06090F70}"/>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E1235C1A-B2F5-48CF-A383-576AEEF30CD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CF5A3FF-FCB2-465E-93A3-8560284A4746}"/>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1D3E8D9-3AB7-43D3-A5DF-3E911ADE6B52}"/>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00227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4B4EA0E-4B1B-407C-8717-8DF63014DFB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4B4EA0E-4B1B-407C-8717-8DF63014D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F560FD15-C7BD-4B1F-BEC5-7783E1EED5A2}"/>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DF1D749-312C-471E-9D0B-976DC29530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5855BA8-4177-4481-A27E-28C128A4C30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5F913EAB-5F5E-4FEC-95FA-D9E12D8F20C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70669389-DEB0-4A8B-AC3F-37C1FF9699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56064794-6013-4414-9262-9D66EC4BF52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0190AD0-9387-42C1-927D-8A945478941E}"/>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3F4AA64-8896-4B1D-92C3-A0304B2ABAF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F99F410-F7F5-4708-BB49-5E64DA83271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29199DFA-8603-4C39-AA36-C750B43C3A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37B4EFE9-6AF3-46E3-9E9D-93781262E9A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405713BE-744D-4AB4-81C9-E9C26756638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BC204128-A9D8-4E06-9847-33691B95541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0C549C0-8269-45AE-A178-6BFB772115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7C3D215A-3391-4E84-9404-EE79BFD2D11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3D2ADDE-2241-4E74-A8CC-3023863691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A513AFE-1CEB-4AB1-9EAA-1968E03FB29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4">
            <a:extLst>
              <a:ext uri="{FF2B5EF4-FFF2-40B4-BE49-F238E27FC236}">
                <a16:creationId xmlns:a16="http://schemas.microsoft.com/office/drawing/2014/main" id="{708A2313-C69B-43DF-ABE9-CE613BF2F8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35165064-6DE1-47DC-8289-62735021813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094A3339-6B78-4AA3-BC99-0DA3ABFDE53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EA66634-6518-4791-89B8-199AAEB7DA5A}"/>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82E7E91-DCBB-4752-85B6-F948C1A2F62C}"/>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373925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DE3C244A-B6A8-4077-B182-557B36EB9CD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DE3C244A-B6A8-4077-B182-557B36EB9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B4BF824F-980D-45AE-9407-2840B9866F84}"/>
              </a:ext>
            </a:extLst>
          </p:cNvPr>
          <p:cNvGrpSpPr>
            <a:grpSpLocks/>
          </p:cNvGrpSpPr>
          <p:nvPr/>
        </p:nvGrpSpPr>
        <p:grpSpPr bwMode="auto">
          <a:xfrm>
            <a:off x="6007100" y="-171450"/>
            <a:ext cx="177800" cy="71437"/>
            <a:chOff x="4880198" y="-171400"/>
            <a:chExt cx="144016" cy="72008"/>
          </a:xfrm>
        </p:grpSpPr>
        <p:cxnSp>
          <p:nvCxnSpPr>
            <p:cNvPr id="9" name="Gerade Verbindung 5">
              <a:extLst>
                <a:ext uri="{FF2B5EF4-FFF2-40B4-BE49-F238E27FC236}">
                  <a16:creationId xmlns:a16="http://schemas.microsoft.com/office/drawing/2014/main" id="{A4254DAD-55F2-42CB-A323-ECBF52E0D94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ADEB7A0F-F538-4B7A-BD14-428EAF4A4C6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260FC608-1DEB-43D3-9BA6-75E40B556264}"/>
              </a:ext>
            </a:extLst>
          </p:cNvPr>
          <p:cNvGrpSpPr>
            <a:grpSpLocks/>
          </p:cNvGrpSpPr>
          <p:nvPr/>
        </p:nvGrpSpPr>
        <p:grpSpPr bwMode="auto">
          <a:xfrm>
            <a:off x="8932333" y="-171450"/>
            <a:ext cx="177800" cy="71437"/>
            <a:chOff x="4880198" y="-171400"/>
            <a:chExt cx="144016" cy="72008"/>
          </a:xfrm>
        </p:grpSpPr>
        <p:cxnSp>
          <p:nvCxnSpPr>
            <p:cNvPr id="13" name="Gerade Verbindung 29">
              <a:extLst>
                <a:ext uri="{FF2B5EF4-FFF2-40B4-BE49-F238E27FC236}">
                  <a16:creationId xmlns:a16="http://schemas.microsoft.com/office/drawing/2014/main" id="{62D297E5-0098-43DE-91E4-C35F1329E63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F292BA1B-BDCB-49D1-8255-094C61336B3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23E29DB9-56E8-437E-A330-53EFE7300D4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30650CB8-496E-43FE-BA05-BA53582F2E2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54442769-34CE-4012-A5B8-5D7ACA42B40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A0C15D2C-252C-4F7F-A5EB-0985A370ACAA}"/>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5ED6B14B-F8BF-4848-9E1F-CFB9760E083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FC5B898B-F900-453E-BE1F-5499830E934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80019C22-63CB-458F-9CF8-C95CEEB684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3AD4CF50-8B7B-4344-93F3-8DB2EF833EB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682DA3CB-DBDA-42BF-A094-723AEA0286E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F0C305C6-A3E1-447E-B06A-D3B33DD1221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1778B2A9-CEB0-4453-8BFC-A89294B5951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7">
            <a:extLst>
              <a:ext uri="{FF2B5EF4-FFF2-40B4-BE49-F238E27FC236}">
                <a16:creationId xmlns:a16="http://schemas.microsoft.com/office/drawing/2014/main" id="{144E6D95-43AF-471E-ABE0-4E0BC2A30C54}"/>
              </a:ext>
            </a:extLst>
          </p:cNvPr>
          <p:cNvGrpSpPr/>
          <p:nvPr userDrawn="1"/>
        </p:nvGrpSpPr>
        <p:grpSpPr bwMode="gray">
          <a:xfrm>
            <a:off x="0" y="4293096"/>
            <a:ext cx="12192000" cy="2160208"/>
            <a:chOff x="0" y="4293096"/>
            <a:chExt cx="9904413" cy="2160208"/>
          </a:xfrm>
          <a:solidFill>
            <a:schemeClr val="bg2"/>
          </a:solidFill>
        </p:grpSpPr>
        <p:sp>
          <p:nvSpPr>
            <p:cNvPr id="27" name="Rectangle 18">
              <a:extLst>
                <a:ext uri="{FF2B5EF4-FFF2-40B4-BE49-F238E27FC236}">
                  <a16:creationId xmlns:a16="http://schemas.microsoft.com/office/drawing/2014/main" id="{82AC6DE6-0264-47A4-B09C-DDFB776BA54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606487B4-89AD-40D5-887C-1B691E3BF3D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B954E499-B255-44EA-B8BC-CA9D0653418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7" name="Bildplatzhalter 10"/>
          <p:cNvSpPr>
            <a:spLocks noGrp="1"/>
          </p:cNvSpPr>
          <p:nvPr>
            <p:ph type="pic" sz="quarter" idx="12"/>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835134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46A76EEA-CC3F-4692-924E-216FA54DAE9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46A76EEA-CC3F-4692-924E-216FA54D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99F8F161-9432-427C-B9C7-F7E85E5298C0}"/>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20615BF-48FF-4E44-B5EA-6FAF0548859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4EB11636-848E-4972-AC28-92DF37DCB50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E6DC6462-823A-497D-8C7C-CD23F74B1EF8}"/>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AD89F8EB-3F47-4A24-9134-B35961194F6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BD391023-9B5C-499C-99D2-10C5730014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39543646-6FC2-4AF6-83F1-D17E37BAF14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725919AB-BDB6-4D60-A39F-185690AE8A3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1BE43495-8C7F-4B56-AA14-CF2CF793ED1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308650DE-99D8-47BF-98C8-2EACF5C06C5E}"/>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F3E1ED1A-5C98-4A0D-9CED-2844FE2CEB1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90B7C54D-94C8-4563-8AB0-51731E9FCC9B}"/>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72ECC4BE-7253-4A29-9DBD-E5B2D0D76E0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AD5C9385-E231-4DA6-A361-4AAFBC3F64A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E68664DD-DEBD-4599-91F3-0F63661E565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C1E9A29C-5819-4790-91D4-904B953CFD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B4E55048-831F-499C-8B99-1C856B4263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15">
            <a:extLst>
              <a:ext uri="{FF2B5EF4-FFF2-40B4-BE49-F238E27FC236}">
                <a16:creationId xmlns:a16="http://schemas.microsoft.com/office/drawing/2014/main" id="{3F23E421-B33A-44AF-9CE5-D1A2AAFC8CC0}"/>
              </a:ext>
            </a:extLst>
          </p:cNvPr>
          <p:cNvGrpSpPr/>
          <p:nvPr userDrawn="1"/>
        </p:nvGrpSpPr>
        <p:grpSpPr bwMode="gray">
          <a:xfrm>
            <a:off x="0" y="3212475"/>
            <a:ext cx="12192000" cy="540000"/>
            <a:chOff x="0" y="4653170"/>
            <a:chExt cx="9901238" cy="540000"/>
          </a:xfrm>
          <a:solidFill>
            <a:schemeClr val="bg2"/>
          </a:solidFill>
        </p:grpSpPr>
        <p:sp>
          <p:nvSpPr>
            <p:cNvPr id="27" name="Rectangle 18">
              <a:extLst>
                <a:ext uri="{FF2B5EF4-FFF2-40B4-BE49-F238E27FC236}">
                  <a16:creationId xmlns:a16="http://schemas.microsoft.com/office/drawing/2014/main" id="{BCEAC3B5-86BF-41E4-98E2-FD251B1737FE}"/>
                </a:ext>
              </a:extLst>
            </p:cNvPr>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17B3475E-E59A-42F7-A890-5C549D63C956}"/>
                </a:ext>
              </a:extLst>
            </p:cNvPr>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ADDAFCEF-EDCA-48E2-A47F-F221C736172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3933070"/>
            <a:ext cx="11521721" cy="864120"/>
          </a:xfrm>
        </p:spPr>
        <p:txBody>
          <a:bodyPr anchor="b"/>
          <a:lstStyle>
            <a:lvl1pPr>
              <a:defRPr b="1">
                <a:solidFill>
                  <a:schemeClr val="tx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4797190"/>
            <a:ext cx="11521721" cy="504070"/>
          </a:xfrm>
        </p:spPr>
        <p:txBody>
          <a:bodyPr/>
          <a:lstStyle>
            <a:lvl1pPr marL="0" indent="0" algn="l">
              <a:buFont typeface="Arial" panose="020B0604020202020204" pitchFamily="34" charset="0"/>
              <a:buNone/>
              <a:defRPr sz="2400">
                <a:solidFill>
                  <a:schemeClr val="tx1"/>
                </a:solidFill>
                <a:latin typeface="+mn-lt"/>
              </a:defRPr>
            </a:lvl1pPr>
            <a:lvl2pPr marL="0" indent="0" algn="l">
              <a:buFont typeface="Arial" panose="020B0604020202020204" pitchFamily="34" charset="0"/>
              <a:buNone/>
              <a:defRPr sz="2400">
                <a:solidFill>
                  <a:schemeClr val="tx1"/>
                </a:solidFill>
              </a:defRPr>
            </a:lvl2pPr>
            <a:lvl3pPr marL="0" indent="0" algn="l">
              <a:buFont typeface="Arial" panose="020B0604020202020204" pitchFamily="34" charset="0"/>
              <a:buNone/>
              <a:defRPr sz="2400">
                <a:solidFill>
                  <a:schemeClr val="tx1"/>
                </a:solidFill>
              </a:defRPr>
            </a:lvl3pPr>
            <a:lvl4pPr marL="0" indent="0" algn="l">
              <a:buFont typeface="Arial" panose="020B0604020202020204" pitchFamily="34" charset="0"/>
              <a:buNone/>
              <a:defRPr sz="2400">
                <a:solidFill>
                  <a:schemeClr val="tx1"/>
                </a:solidFill>
              </a:defRPr>
            </a:lvl4pPr>
            <a:lvl5pPr marL="0" indent="0" algn="l">
              <a:buFont typeface="Arial" panose="020B0604020202020204" pitchFamily="34" charset="0"/>
              <a:buNone/>
              <a:defRPr sz="2400">
                <a:solidFill>
                  <a:schemeClr val="tx1"/>
                </a:solidFill>
              </a:defRPr>
            </a:lvl5pPr>
            <a:lvl6pPr marL="0" indent="0" algn="l">
              <a:buFont typeface="Arial" panose="020B0604020202020204" pitchFamily="34" charset="0"/>
              <a:buNone/>
              <a:defRPr sz="2400">
                <a:solidFill>
                  <a:schemeClr val="tx1"/>
                </a:solidFill>
              </a:defRPr>
            </a:lvl6pPr>
            <a:lvl7pPr marL="0" indent="0" algn="l">
              <a:buFont typeface="Arial" panose="020B0604020202020204" pitchFamily="34" charset="0"/>
              <a:buNone/>
              <a:defRPr sz="2400">
                <a:solidFill>
                  <a:schemeClr val="tx1"/>
                </a:solidFill>
              </a:defRPr>
            </a:lvl7pPr>
            <a:lvl8pPr marL="0" indent="0" algn="l">
              <a:buFont typeface="Arial" panose="020B0604020202020204" pitchFamily="34" charset="0"/>
              <a:buNone/>
              <a:defRPr sz="2400">
                <a:solidFill>
                  <a:schemeClr val="tx1"/>
                </a:solidFill>
              </a:defRPr>
            </a:lvl8pPr>
            <a:lvl9pPr marL="0" indent="0" algn="l">
              <a:buFont typeface="Arial" panose="020B0604020202020204" pitchFamily="34" charset="0"/>
              <a:buNone/>
              <a:defRPr sz="2400">
                <a:solidFill>
                  <a:schemeClr val="tx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
        <p:nvSpPr>
          <p:cNvPr id="13" name="Bildplatzhalter 10"/>
          <p:cNvSpPr>
            <a:spLocks noGrp="1"/>
          </p:cNvSpPr>
          <p:nvPr>
            <p:ph type="pic" sz="quarter" idx="12"/>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905017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760E4B85-7CCF-43D1-8A88-F5C8CF3A358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760E4B85-7CCF-43D1-8A88-F5C8CF3A3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B6E78241-6589-4362-BCDE-2CBF9B808CA4}"/>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9840728F-A464-4851-B416-67955A1E165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B29E97C2-7C31-4921-AE1E-F1A919A77AA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ECA136B4-FC99-45C0-B67E-C826C317E6EB}"/>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15E7D3E1-B893-4A11-ACF5-13F411C7AC8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14877C3A-5EC6-4C48-A918-EF03B4312DE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4E72F20-8C48-4504-9BE1-E9A52E8A4EA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8912D26B-0ACC-4753-A18A-AE202F7B142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05A5ECB2-F746-4AB6-B949-5826495FC16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DE169518-AC19-4C8C-91FB-D6841BA0247A}"/>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893726C8-26F3-4559-B493-0D64DC6BCB2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E26E1AE7-73A9-453F-BF1E-C58F7358DF4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A8108BEC-BB34-4DF5-AE59-1A53F168299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1452DE53-C7D1-47C1-ABC0-23CA99E13E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ECD0C3AD-D44C-477D-B893-C1D87D0255D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31F5C40E-852D-4218-A952-1A152FB998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0CC0DAC8-6F4E-4EFD-B03C-33EA338F4D5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bwMode="gray">
          <a:xfrm>
            <a:off x="335718" y="1555900"/>
            <a:ext cx="11521845" cy="4897437"/>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 name="Titel 1"/>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75CC8221-7BF7-4DE2-BE5F-3B0740E94F38}"/>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3" name="Foliennummernplatzhalter 1">
            <a:extLst>
              <a:ext uri="{FF2B5EF4-FFF2-40B4-BE49-F238E27FC236}">
                <a16:creationId xmlns:a16="http://schemas.microsoft.com/office/drawing/2014/main" id="{7BA3D5F0-8728-4F47-9235-A9FFAFB87771}"/>
              </a:ext>
            </a:extLst>
          </p:cNvPr>
          <p:cNvSpPr>
            <a:spLocks noGrp="1"/>
          </p:cNvSpPr>
          <p:nvPr>
            <p:ph type="sldNum" sz="quarter" idx="11"/>
          </p:nvPr>
        </p:nvSpPr>
        <p:spPr/>
        <p:txBody>
          <a:bodyPr/>
          <a:lstStyle>
            <a:lvl1pPr eaLnBrk="1" hangingPunct="1">
              <a:defRPr/>
            </a:lvl1pPr>
          </a:lstStyle>
          <a:p>
            <a:pPr>
              <a:defRPr/>
            </a:pPr>
            <a:fld id="{718A2DC8-CFB0-4E71-A40D-7DBCB61A6BB6}" type="slidenum">
              <a:rPr lang="en-GB"/>
              <a:pPr>
                <a:defRPr/>
              </a:pPr>
              <a:t>‹N°›</a:t>
            </a:fld>
            <a:endParaRPr lang="en-GB"/>
          </a:p>
        </p:txBody>
      </p:sp>
    </p:spTree>
    <p:extLst>
      <p:ext uri="{BB962C8B-B14F-4D97-AF65-F5344CB8AC3E}">
        <p14:creationId xmlns:p14="http://schemas.microsoft.com/office/powerpoint/2010/main" val="4196683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41DEBE9-1EA4-46E1-AEE9-694D022B1D1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41DEBE9-1EA4-46E1-AEE9-694D022B1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27B194EF-C3BC-473C-97BC-04DEBAA6364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553F2782-F130-4E97-A15E-957ED2F5D2B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7E33FFAB-6D35-4501-BE12-225B42BDB1C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5EA4C7C3-7B40-4108-9A89-FDA76EC7020E}"/>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FB0AEAF5-344C-4BB4-A7FE-00C47651E9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A2A07A85-8CF8-4131-8385-9CDC07EFEB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6864430-40FB-4216-BFF5-634632AC20C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59900CD-77A3-4082-9E7B-CFCB87978E7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49C03DC6-AD24-47A5-868A-08E0186457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74E8B9E2-B519-4C5B-B72F-55BD5AC301D1}"/>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B9FC317F-C71F-4E7F-8F08-3CCFA2B7EBF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A751276-65DF-4AEB-B887-C66D6164B93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6B183356-C9AF-4E29-A479-48F0263C059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F87CB9E3-D6CD-458F-AC32-D01677C9269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174AB71-79CD-4F34-92C0-62466D4BF43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CC666C94-D8DD-494C-95E4-8EA853C63F7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7C045B12-5578-4A6B-AA3C-113776B6032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4" name="Rectangle 18">
            <a:extLst>
              <a:ext uri="{FF2B5EF4-FFF2-40B4-BE49-F238E27FC236}">
                <a16:creationId xmlns:a16="http://schemas.microsoft.com/office/drawing/2014/main" id="{5EE37D32-FAFC-4A12-B196-7AAEAFD9411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5" name="Foliennummernplatzhalter 1">
            <a:extLst>
              <a:ext uri="{FF2B5EF4-FFF2-40B4-BE49-F238E27FC236}">
                <a16:creationId xmlns:a16="http://schemas.microsoft.com/office/drawing/2014/main" id="{11F22558-DC3F-421E-991E-182764AED55A}"/>
              </a:ext>
            </a:extLst>
          </p:cNvPr>
          <p:cNvSpPr>
            <a:spLocks noGrp="1"/>
          </p:cNvSpPr>
          <p:nvPr>
            <p:ph type="sldNum" sz="quarter" idx="11"/>
          </p:nvPr>
        </p:nvSpPr>
        <p:spPr/>
        <p:txBody>
          <a:bodyPr/>
          <a:lstStyle>
            <a:lvl1pPr eaLnBrk="1" hangingPunct="1">
              <a:defRPr/>
            </a:lvl1pPr>
          </a:lstStyle>
          <a:p>
            <a:pPr>
              <a:defRPr/>
            </a:pPr>
            <a:fld id="{37531F23-748B-45AD-8BA1-97DC0E19BB5E}" type="slidenum">
              <a:rPr lang="en-GB"/>
              <a:pPr>
                <a:defRPr/>
              </a:pPr>
              <a:t>‹N°›</a:t>
            </a:fld>
            <a:endParaRPr lang="en-GB"/>
          </a:p>
        </p:txBody>
      </p:sp>
    </p:spTree>
    <p:extLst>
      <p:ext uri="{BB962C8B-B14F-4D97-AF65-F5344CB8AC3E}">
        <p14:creationId xmlns:p14="http://schemas.microsoft.com/office/powerpoint/2010/main" val="33607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09E246D-C20C-4906-B3ED-707A3A72F5ED}"/>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E09E246D-C20C-4906-B3ED-707A3A72F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D8A140C-5C8B-4F67-B398-4979648565AC}"/>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EEE99AC6-C5C7-48BA-B364-D27DC2F6690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47170E3-C617-4EE8-BD20-40B59CC216D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C894CF1F-E65C-493D-98C9-DAAD216E596F}"/>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3199D3B1-011A-43A2-8351-0A33FA7F3E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03D9719B-AE23-4D82-8B70-950432A4C00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F5C95FB5-EC2A-4FB0-B46E-C4F1E6F8499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330B1E12-EC49-418F-9963-170F2DCA3DE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C6558685-ED9D-468F-99F8-449E928237D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1CC30844-DFB9-4D06-B25C-59EC05493C08}"/>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E86B0F9D-8489-4D7B-8503-197ED230A9B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EFD903F0-2715-499B-805B-046CAAA3846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2120BE7-5685-4EE9-B325-1AB32CDC503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CEC405C-22FF-4D54-9CD9-873321525F2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3D58B362-7F7E-4980-8EE4-7B40D69C123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85A8F97-CA81-48EC-9F30-05B01158E40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ACF0D6D-F16B-4F15-97CE-B72C65B517B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E2213F1D-6894-49D7-880C-C365579B581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F2796A3F-6DEC-4944-B3BE-02665E8556C3}"/>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B2A4EE4B-1B8F-49EE-AA99-BD579F1F727A}"/>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A027AB29-97F2-4EFA-A347-7DE7672A9745}"/>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F3A902FA-6211-4A8C-8339-DDE902F5C4D0}"/>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7970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F6F9DE1F-161A-4AB0-B65F-74227C5FAC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F6F9DE1F-161A-4AB0-B65F-74227C5FA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7F89F3B-D711-4B51-BE6B-E8DDD24948B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D78C3EA9-CC94-4137-B06C-D17852DBB2F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DB191FB-34CB-4488-B720-AADCC9A2CA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E4DA8978-0392-4CEE-AAB7-DB98B9364EA8}"/>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8FDA50C7-2703-4841-8A6D-55A17582737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A6ACE978-C260-41C1-844C-9E656522D8F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6C80C21D-1A78-4BC1-A3C5-41BDA4442E8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D4FD2189-EFD1-4B4B-9EEC-60AC4DD3252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C0697FE4-3382-4DAF-92D3-39C309BF954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333CED3-CADC-4B27-B857-8865166512B4}"/>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F4243447-1270-480E-A204-A571D234A9C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BD4D8816-5E80-48E4-A92E-22DCD68FA86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18B29922-E4FA-49F5-ACEC-CCA1BD4EF9E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CA5BBC1-6C3F-48B7-A5B1-E0F36C2901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1AF548CB-7CD2-470C-B5B4-60DC60BB281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F8AF3E3C-09BC-401C-B450-CAFF7B803B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F397EE5B-8EEF-414B-AD17-7962E655511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2C1B090E-6DFC-4771-9C5B-5D0C6EDB452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B1272DB9-CE27-4EDB-A58A-088BB132D105}"/>
              </a:ext>
            </a:extLst>
          </p:cNvPr>
          <p:cNvSpPr>
            <a:spLocks noGrp="1"/>
          </p:cNvSpPr>
          <p:nvPr>
            <p:ph type="sldNum" sz="quarter" idx="12"/>
          </p:nvPr>
        </p:nvSpPr>
        <p:spPr/>
        <p:txBody>
          <a:bodyPr/>
          <a:lstStyle>
            <a:lvl1pPr eaLnBrk="1" hangingPunct="1">
              <a:defRPr/>
            </a:lvl1pPr>
          </a:lstStyle>
          <a:p>
            <a:pPr>
              <a:defRPr/>
            </a:pPr>
            <a:fld id="{620DD8FD-4B4E-48F0-B905-00215E4F9678}" type="slidenum">
              <a:rPr lang="en-GB"/>
              <a:pPr>
                <a:defRPr/>
              </a:pPr>
              <a:t>‹N°›</a:t>
            </a:fld>
            <a:endParaRPr lang="en-GB"/>
          </a:p>
        </p:txBody>
      </p:sp>
    </p:spTree>
    <p:extLst>
      <p:ext uri="{BB962C8B-B14F-4D97-AF65-F5344CB8AC3E}">
        <p14:creationId xmlns:p14="http://schemas.microsoft.com/office/powerpoint/2010/main" val="517415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580750C-3DB4-4A54-8B15-4879516AD1A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A580750C-3DB4-4A54-8B15-4879516AD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16A8B7F-7EE8-4D52-9198-E563C95E55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AF674A63-E5BA-4DDC-8635-1E5A6AB1064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68EF3AC8-6E09-4A50-9BFE-B7D86D7DF68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448175D1-FA67-4CA2-A68B-E5B415A609ED}"/>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5C4F8149-ECC7-41D9-907F-6D32541F3E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F7F0065D-E5FD-4746-98B6-AC5F4FB7B74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A0027C58-ECF9-4542-BBAA-3A3E0CCD816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849BB29B-8702-4146-BE00-7EDCEAE5FB8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DE89C27C-B537-44BC-B3F9-4E29F3A9E77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DD19B27E-B103-47CD-B926-E19015D25BD6}"/>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2E08489-7586-4BDA-9E94-87219B4504A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80D4526B-83ED-4A46-9B3F-498B54CFB2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88600D2A-AEEF-4F26-927C-247DF1037AC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C3FCC72C-594D-4B1A-A716-B1CF2D2938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5A059C27-C7C4-45BC-B6D7-BAF9F79A2F3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B68E93C8-C344-4CB4-89D5-6A9CB100837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B3582744-D8CB-4D39-96F4-E4C81F6AD23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31C2E2A2-554A-4805-B2F6-2E719B31F2C4}"/>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5CD9B87F-1B32-4A26-AF49-6DF2016A865C}"/>
              </a:ext>
            </a:extLst>
          </p:cNvPr>
          <p:cNvSpPr>
            <a:spLocks noGrp="1"/>
          </p:cNvSpPr>
          <p:nvPr>
            <p:ph type="sldNum" sz="quarter" idx="12"/>
          </p:nvPr>
        </p:nvSpPr>
        <p:spPr/>
        <p:txBody>
          <a:bodyPr/>
          <a:lstStyle>
            <a:lvl1pPr eaLnBrk="1" hangingPunct="1">
              <a:defRPr/>
            </a:lvl1pPr>
          </a:lstStyle>
          <a:p>
            <a:pPr>
              <a:defRPr/>
            </a:pPr>
            <a:fld id="{EA57C261-D9E4-443B-84CA-3057C5213BF4}" type="slidenum">
              <a:rPr lang="en-GB"/>
              <a:pPr>
                <a:defRPr/>
              </a:pPr>
              <a:t>‹N°›</a:t>
            </a:fld>
            <a:endParaRPr lang="en-GB"/>
          </a:p>
        </p:txBody>
      </p:sp>
    </p:spTree>
    <p:extLst>
      <p:ext uri="{BB962C8B-B14F-4D97-AF65-F5344CB8AC3E}">
        <p14:creationId xmlns:p14="http://schemas.microsoft.com/office/powerpoint/2010/main" val="3847384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183EB90B-4020-44FA-A805-956EFDFB02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7" name="Objekt 4" hidden="1">
                        <a:extLst>
                          <a:ext uri="{FF2B5EF4-FFF2-40B4-BE49-F238E27FC236}">
                            <a16:creationId xmlns:a16="http://schemas.microsoft.com/office/drawing/2014/main" id="{183EB90B-4020-44FA-A805-956EFDFB0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E25B9148-13C5-4FB7-A15A-A13B63C0E100}"/>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85D77AEF-5C0E-483D-8F3D-0179B85D983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6DB6BFE3-7C8B-4997-8562-23C7FB6883D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FD5C1333-6B53-467E-8F1C-CF4109660353}"/>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30B48A56-F143-4EDA-AB05-979E04CF067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5731902B-057A-45B9-A1CC-179BE1EE095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653AE624-7432-43A9-8718-CAE7274C013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BD08B657-9C62-47BE-9C95-260C95567EE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FBBE9207-B044-4072-BDAC-81C96F44F7D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04FFBB03-4AE8-4D26-84DB-625A90F651C0}"/>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989E963E-DAAD-4C52-93DB-A656570C00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DFC4AC54-A0A7-491E-A2BB-A20D8C025F5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BE1DA1C-C10A-415C-BE13-FCC9A6B710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58F1043F-F5C8-4BE2-B68D-F276B4344C2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79288E46-CFCA-472D-B2F3-6AFDCB94C56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0F3B4A7F-6860-4D91-9323-8CBCE280F39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AC5008D2-2CBB-44C2-B2B6-281B9547FF6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989508A3-B964-4FAA-ADDC-FCD019F2E08E}"/>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64BC3D9E-78AC-4AA7-AA75-E2A88936611F}"/>
              </a:ext>
            </a:extLst>
          </p:cNvPr>
          <p:cNvSpPr>
            <a:spLocks noGrp="1"/>
          </p:cNvSpPr>
          <p:nvPr>
            <p:ph type="sldNum" sz="quarter" idx="13"/>
          </p:nvPr>
        </p:nvSpPr>
        <p:spPr/>
        <p:txBody>
          <a:bodyPr/>
          <a:lstStyle>
            <a:lvl1pPr eaLnBrk="1" hangingPunct="1">
              <a:defRPr/>
            </a:lvl1pPr>
          </a:lstStyle>
          <a:p>
            <a:pPr>
              <a:defRPr/>
            </a:pPr>
            <a:fld id="{794003C1-CD53-4E44-AAFC-C141FD95F98C}" type="slidenum">
              <a:rPr lang="en-GB"/>
              <a:pPr>
                <a:defRPr/>
              </a:pPr>
              <a:t>‹N°›</a:t>
            </a:fld>
            <a:endParaRPr lang="en-GB"/>
          </a:p>
        </p:txBody>
      </p:sp>
    </p:spTree>
    <p:extLst>
      <p:ext uri="{BB962C8B-B14F-4D97-AF65-F5344CB8AC3E}">
        <p14:creationId xmlns:p14="http://schemas.microsoft.com/office/powerpoint/2010/main" val="1598898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50519FCB-D57D-46BA-B5E9-5E3135545071}"/>
              </a:ext>
            </a:extLst>
          </p:cNvPr>
          <p:cNvGraphicFramePr>
            <a:graphicFrameLocks noChangeAspect="1"/>
          </p:cNvGraphicFramePr>
          <p:nvPr userDrawn="1">
            <p:custDataLst>
              <p:tags r:id="rId1"/>
            </p:custDataLst>
            <p:extLst>
              <p:ext uri="{D42A27DB-BD31-4B8C-83A1-F6EECF244321}">
                <p14:modId xmlns:p14="http://schemas.microsoft.com/office/powerpoint/2010/main" val="258344662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50519FCB-D57D-46BA-B5E9-5E3135545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hidden="1">
            <a:extLst>
              <a:ext uri="{FF2B5EF4-FFF2-40B4-BE49-F238E27FC236}">
                <a16:creationId xmlns:a16="http://schemas.microsoft.com/office/drawing/2014/main" id="{BF8EFFA3-B374-4D97-BC6C-6E4C942BDCF9}"/>
              </a:ext>
            </a:extLst>
          </p:cNvPr>
          <p:cNvSpPr/>
          <p:nvPr userDrawn="1">
            <p:custDataLst>
              <p:tags r:id="rId2"/>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err="1">
              <a:ln>
                <a:noFill/>
              </a:ln>
              <a:solidFill>
                <a:schemeClr val="tx1"/>
              </a:solidFill>
              <a:effectLst/>
              <a:latin typeface="DB Office" pitchFamily="34" charset="0"/>
              <a:ea typeface="+mj-ea"/>
              <a:cs typeface="+mj-cs"/>
              <a:sym typeface="DB Office" panose="020B0604020202020204" pitchFamily="34" charset="0"/>
            </a:endParaRPr>
          </a:p>
        </p:txBody>
      </p:sp>
      <p:grpSp>
        <p:nvGrpSpPr>
          <p:cNvPr id="5" name="Gruppieren 9">
            <a:extLst>
              <a:ext uri="{FF2B5EF4-FFF2-40B4-BE49-F238E27FC236}">
                <a16:creationId xmlns:a16="http://schemas.microsoft.com/office/drawing/2014/main" id="{C99E9694-D569-404D-9E12-F69E714E42C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8EEBBC5-15EA-4FFD-9C72-B0B7128C36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3F95ACB5-1D1D-4F2F-9ED6-107AB27C687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E81D85-5032-4D7C-AFCA-F94446C86AF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8217C993-86F7-4030-B672-3E264C63846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A1733CE-F712-42F3-917A-E7AEBFF4A3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CE54B63B-9DC5-4BF2-8BE3-22EE7990B7A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0138BEC-9B76-44F6-A66E-E03614D1C9D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3E4C91F-71EA-4471-AD0F-A5003066469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74D2FD81-E747-485B-A2B0-8F0358186813}"/>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41B11B85-1250-4625-A212-568F540044F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74237824-8828-4AC4-A243-EBEF1C209F1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B8CED6F-983E-4713-B5CA-DB870EDAFF4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05C1E1D2-6703-4F1A-8085-33ECE32D6D5F}"/>
              </a:ext>
            </a:extLst>
          </p:cNvPr>
          <p:cNvSpPr>
            <a:spLocks noChangeArrowheads="1"/>
          </p:cNvSpPr>
          <p:nvPr>
            <p:custDataLst>
              <p:tags r:id="rId3"/>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82547869-03BF-41E4-A477-190BAABE507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1E787FE0-38E5-479E-A4C3-9D3DA65F58E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8EEE31DD-6515-42EB-9D59-80797D3726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5CCDA25B-25E2-47A7-A257-99FADDFACAC7}"/>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3" name="Foliennummernplatzhalter 1">
            <a:extLst>
              <a:ext uri="{FF2B5EF4-FFF2-40B4-BE49-F238E27FC236}">
                <a16:creationId xmlns:a16="http://schemas.microsoft.com/office/drawing/2014/main" id="{997343A0-8832-443E-AB02-7209B976F0F6}"/>
              </a:ext>
            </a:extLst>
          </p:cNvPr>
          <p:cNvSpPr>
            <a:spLocks noGrp="1"/>
          </p:cNvSpPr>
          <p:nvPr>
            <p:ph type="sldNum" sz="quarter" idx="11"/>
          </p:nvPr>
        </p:nvSpPr>
        <p:spPr/>
        <p:txBody>
          <a:bodyPr/>
          <a:lstStyle>
            <a:lvl1pPr eaLnBrk="1" hangingPunct="1">
              <a:defRPr/>
            </a:lvl1pPr>
          </a:lstStyle>
          <a:p>
            <a:pPr>
              <a:defRPr/>
            </a:pPr>
            <a:fld id="{0E82127C-3CDC-4527-9657-ED50475980F6}" type="slidenum">
              <a:rPr lang="en-GB"/>
              <a:pPr>
                <a:defRPr/>
              </a:pPr>
              <a:t>‹N°›</a:t>
            </a:fld>
            <a:endParaRPr lang="en-GB"/>
          </a:p>
        </p:txBody>
      </p:sp>
    </p:spTree>
    <p:extLst>
      <p:ext uri="{BB962C8B-B14F-4D97-AF65-F5344CB8AC3E}">
        <p14:creationId xmlns:p14="http://schemas.microsoft.com/office/powerpoint/2010/main" val="936212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FBF34CA-B317-4330-B035-74F88187DFC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4FBF34CA-B317-4330-B035-74F88187D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916B330E-4306-4E8E-A714-1188359E811F}"/>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408E2E2-05F1-404C-9AE5-07E606434F7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8370F065-EE13-488D-B474-335F0064E5A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82AA54AD-4A24-4BB4-A955-F76222D83E3A}"/>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BC8BDA0-3AE8-42A5-8AD0-5C1A60642C4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02C9316-4958-4A3C-9087-EDDA40EBF19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056A0F7D-1FA3-4689-816B-C5A1574A7B0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DF1AF3D8-0EAB-4434-9CC1-28372F18341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9D66936-5077-4AA8-8528-C7E78B107E4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964D7D02-481C-4706-81BE-EB2F6EE44222}"/>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C195394D-EA11-44B9-8093-4421914BDE1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BED9BF1-587D-4A62-A331-581400D1142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CBB91464-E7E2-4DF2-B6E9-1D2F5FA3EB2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743AB052-FA20-4FBF-B51A-A8CB0BC2C21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640CD9FA-1B5B-409B-AFE2-1B79D7EF773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49F69B53-D25E-472D-A427-2F2A4868D34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B58D9DA9-C364-4F80-B67D-1FB66202BB1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Objekt 1" hidden="1">
            <a:extLst>
              <a:ext uri="{FF2B5EF4-FFF2-40B4-BE49-F238E27FC236}">
                <a16:creationId xmlns:a16="http://schemas.microsoft.com/office/drawing/2014/main" id="{BE0CAC18-92C6-44CF-9EFD-DC6D687F699D}"/>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3" name="Objekt 1" hidden="1">
                        <a:extLst>
                          <a:ext uri="{FF2B5EF4-FFF2-40B4-BE49-F238E27FC236}">
                            <a16:creationId xmlns:a16="http://schemas.microsoft.com/office/drawing/2014/main" id="{BE0CAC18-92C6-44CF-9EFD-DC6D687F69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hteck 7">
            <a:extLst>
              <a:ext uri="{FF2B5EF4-FFF2-40B4-BE49-F238E27FC236}">
                <a16:creationId xmlns:a16="http://schemas.microsoft.com/office/drawing/2014/main" id="{F14EB4A4-C332-400C-8CD7-4CB810E8DEF2}"/>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idx="1"/>
          </p:nvPr>
        </p:nvSpPr>
        <p:spPr bwMode="gray">
          <a:xfrm>
            <a:off x="335718" y="1771563"/>
            <a:ext cx="11521845" cy="4536000"/>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5" name="Rectangle 18">
            <a:extLst>
              <a:ext uri="{FF2B5EF4-FFF2-40B4-BE49-F238E27FC236}">
                <a16:creationId xmlns:a16="http://schemas.microsoft.com/office/drawing/2014/main" id="{833DB3A3-9E49-4768-AB3E-14A9017D982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F7F0081E-5F65-4903-83C6-AF30D96883BF}"/>
              </a:ext>
            </a:extLst>
          </p:cNvPr>
          <p:cNvSpPr>
            <a:spLocks noGrp="1"/>
          </p:cNvSpPr>
          <p:nvPr>
            <p:ph type="sldNum" sz="quarter" idx="11"/>
          </p:nvPr>
        </p:nvSpPr>
        <p:spPr/>
        <p:txBody>
          <a:bodyPr/>
          <a:lstStyle>
            <a:lvl1pPr eaLnBrk="1" hangingPunct="1">
              <a:defRPr/>
            </a:lvl1pPr>
          </a:lstStyle>
          <a:p>
            <a:pPr>
              <a:defRPr/>
            </a:pPr>
            <a:fld id="{DA1F28F6-E3E3-4105-833C-4D9C0AFFE96A}" type="slidenum">
              <a:rPr lang="en-GB"/>
              <a:pPr>
                <a:defRPr/>
              </a:pPr>
              <a:t>‹N°›</a:t>
            </a:fld>
            <a:endParaRPr lang="en-GB"/>
          </a:p>
        </p:txBody>
      </p:sp>
    </p:spTree>
    <p:extLst>
      <p:ext uri="{BB962C8B-B14F-4D97-AF65-F5344CB8AC3E}">
        <p14:creationId xmlns:p14="http://schemas.microsoft.com/office/powerpoint/2010/main" val="3096266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00B8A838-8225-4686-91A4-96A1C3295F2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00B8A838-8225-4686-91A4-96A1C3295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56036DB9-37D2-4162-BAF9-D73CA44BE0C2}"/>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3DD7CDD0-24EF-4E7E-AF8F-582FAA4A50E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1AE01D13-BB5B-49A8-9BD5-04FA6B6EA96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1F7AE8E4-A911-4F26-B4C0-32CC84A24953}"/>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B3E4E471-2339-477D-BECE-0E51CA0E59F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419B92D1-C71D-4F7B-BDC0-C9FB08DF9C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095A3AA4-D036-46E6-882D-7F42FDF5DC4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51DF57D-28AE-40F4-BB1B-8C7AEC986D61}"/>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D621DB88-60D7-4629-8AFD-C19CFA27D1F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4C47ACC-D61D-4343-A31C-2BD18FF95FDD}"/>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1D493CB2-E7B2-4A92-8159-2BE11F86C58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4CDF422-83C3-4945-A7F4-BFDE387278A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3529090-0887-45B3-A5C9-F15D243BEEF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C926CC5C-1C0D-4A07-8BC5-0AEBC9462DD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F55F0FE-1147-47D1-AE86-990D9C9B2F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A1B6F0AE-866E-4AB9-85D8-75DBFAD0784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B0E6C2FD-DE90-4195-9B37-66FEA66EF747}"/>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Objekt 1" hidden="1">
            <a:extLst>
              <a:ext uri="{FF2B5EF4-FFF2-40B4-BE49-F238E27FC236}">
                <a16:creationId xmlns:a16="http://schemas.microsoft.com/office/drawing/2014/main" id="{9FE2AAF0-E899-4C28-8D79-ADF08A061185}"/>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4" name="Objekt 1" hidden="1">
                        <a:extLst>
                          <a:ext uri="{FF2B5EF4-FFF2-40B4-BE49-F238E27FC236}">
                            <a16:creationId xmlns:a16="http://schemas.microsoft.com/office/drawing/2014/main" id="{9FE2AAF0-E899-4C28-8D79-ADF08A061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hteck 8">
            <a:extLst>
              <a:ext uri="{FF2B5EF4-FFF2-40B4-BE49-F238E27FC236}">
                <a16:creationId xmlns:a16="http://schemas.microsoft.com/office/drawing/2014/main" id="{BCE3B8A1-FFBF-4C4D-944E-52CA6CFB62C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6" name="Rectangle 18">
            <a:extLst>
              <a:ext uri="{FF2B5EF4-FFF2-40B4-BE49-F238E27FC236}">
                <a16:creationId xmlns:a16="http://schemas.microsoft.com/office/drawing/2014/main" id="{933ACB46-5CC6-4B17-8035-4591B9779951}"/>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7" name="Foliennummernplatzhalter 1">
            <a:extLst>
              <a:ext uri="{FF2B5EF4-FFF2-40B4-BE49-F238E27FC236}">
                <a16:creationId xmlns:a16="http://schemas.microsoft.com/office/drawing/2014/main" id="{27EAC5C3-EFA2-43DD-9C50-0693AB6F8502}"/>
              </a:ext>
            </a:extLst>
          </p:cNvPr>
          <p:cNvSpPr>
            <a:spLocks noGrp="1"/>
          </p:cNvSpPr>
          <p:nvPr>
            <p:ph type="sldNum" sz="quarter" idx="11"/>
          </p:nvPr>
        </p:nvSpPr>
        <p:spPr/>
        <p:txBody>
          <a:bodyPr/>
          <a:lstStyle>
            <a:lvl1pPr eaLnBrk="1" hangingPunct="1">
              <a:defRPr/>
            </a:lvl1pPr>
          </a:lstStyle>
          <a:p>
            <a:pPr>
              <a:defRPr/>
            </a:pPr>
            <a:fld id="{123D4894-D56B-4154-9387-75A329941411}" type="slidenum">
              <a:rPr lang="en-GB"/>
              <a:pPr>
                <a:defRPr/>
              </a:pPr>
              <a:t>‹N°›</a:t>
            </a:fld>
            <a:endParaRPr lang="en-GB"/>
          </a:p>
        </p:txBody>
      </p:sp>
    </p:spTree>
    <p:extLst>
      <p:ext uri="{BB962C8B-B14F-4D97-AF65-F5344CB8AC3E}">
        <p14:creationId xmlns:p14="http://schemas.microsoft.com/office/powerpoint/2010/main" val="693110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C7A6B824-8DEB-4AB6-945F-95EA39504BE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C7A6B824-8DEB-4AB6-945F-95EA39504B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FED8B854-9CBB-4096-B96B-3873816C61FC}"/>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6C0607E1-F846-4F58-9233-3C9C7334B5D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35FB8261-EB49-488C-BC61-E112EB66250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FA678500-88B1-4FAD-8276-902B5AD6797B}"/>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EB43B020-9F3E-44CE-9631-1E72C7CA05F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67C6AF76-5265-4560-8023-C749456F589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4189E495-75DB-4102-90ED-FCA667BF8DB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1DA4AAE4-AE2E-4117-A600-D845C5D6CF6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00C39824-FAB6-49E0-B144-0281D4BB0C8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61C0823F-8FBE-4EB0-BD76-0BA3902AEB8F}"/>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EA80F2FA-8E8B-4AE6-8DDA-4F7D555A0DB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E6CEA50E-7FC4-471A-8F3F-D701BCBF799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D0A6CC83-4201-40E7-AE81-E4C2F78F9A57}"/>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0D3679AF-808E-4E22-86CE-76829A1F538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BF3F8E11-F42C-4CAC-AE1F-CC3A0BE2C6E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3AC8C2BD-09C7-4F45-97A7-081FF565798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A48F6745-0E67-4939-9A7C-68E56220BA4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E366D67B-A9E7-4554-8CC7-444BA4E837D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E366D67B-A9E7-4554-8CC7-444BA4E83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D721DF8E-25E8-4C8D-82EA-C5C5D461E500}"/>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A4DBF75A-57AD-498C-BCB6-384828A4200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B70620C8-FF0C-4092-815F-9D4E9716AB92}"/>
              </a:ext>
            </a:extLst>
          </p:cNvPr>
          <p:cNvSpPr>
            <a:spLocks noGrp="1"/>
          </p:cNvSpPr>
          <p:nvPr>
            <p:ph type="sldNum" sz="quarter" idx="12"/>
          </p:nvPr>
        </p:nvSpPr>
        <p:spPr/>
        <p:txBody>
          <a:bodyPr/>
          <a:lstStyle>
            <a:lvl1pPr eaLnBrk="1" hangingPunct="1">
              <a:defRPr/>
            </a:lvl1pPr>
          </a:lstStyle>
          <a:p>
            <a:pPr>
              <a:defRPr/>
            </a:pPr>
            <a:fld id="{ADAA223F-9507-4B53-A26A-76081748DF11}" type="slidenum">
              <a:rPr lang="en-GB"/>
              <a:pPr>
                <a:defRPr/>
              </a:pPr>
              <a:t>‹N°›</a:t>
            </a:fld>
            <a:endParaRPr lang="en-GB"/>
          </a:p>
        </p:txBody>
      </p:sp>
    </p:spTree>
    <p:extLst>
      <p:ext uri="{BB962C8B-B14F-4D97-AF65-F5344CB8AC3E}">
        <p14:creationId xmlns:p14="http://schemas.microsoft.com/office/powerpoint/2010/main" val="1859936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AFD905CC-9329-4A41-8B80-27D5EB4F6D5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AFD905CC-9329-4A41-8B80-27D5EB4F6D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D48A6DFF-C4F7-49EF-B3F2-E865152CA799}"/>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94D1308-4C09-4785-9ECF-6DE6E0523D5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4DB6BCED-B684-4713-8374-9904C040338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3C40241E-969E-4A5A-BAC0-7C19D0700112}"/>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0A8BA738-D0C6-4EBD-BD7A-78D20EE0AA8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9EEB7E94-7FA9-4EA6-ABFE-0520FAE29B0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7ECF6294-7534-4633-8186-16F7095F929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2EC5F8F0-6795-4A0E-8B64-D832D369A5DC}"/>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B6501DE9-78AF-471F-BE8A-D753B57FC34E}"/>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F29D86A9-025A-4A0B-B063-1B17C9C6A0A1}"/>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62B46CDD-4E24-46B3-ACEB-4F2EDA71A9A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45C39DCD-5BFE-4545-A829-F409915B1D7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2B92ED4B-9089-40BD-A432-6FDEAD9EA84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1CC9A0A0-2433-476A-A5A8-2F76222422B8}"/>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6E5B91DD-6274-4F61-A08C-BB496CBD61D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7C7C4DC9-3341-4D89-A90C-A6E170E23AA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E4C34213-A0F2-4CE3-BDF7-9DCAAC4F242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84929A86-C146-41EF-A233-882705F0BA56}"/>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84929A86-C146-41EF-A233-882705F0BA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B50E261A-11F1-43F5-89FD-17E5725255E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B4C6ED8D-F0CF-4E0A-82A4-736B36384C1A}"/>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3F583B59-8D28-4F54-A0E8-0F6EDA2CA98D}"/>
              </a:ext>
            </a:extLst>
          </p:cNvPr>
          <p:cNvSpPr>
            <a:spLocks noGrp="1"/>
          </p:cNvSpPr>
          <p:nvPr>
            <p:ph type="sldNum" sz="quarter" idx="12"/>
          </p:nvPr>
        </p:nvSpPr>
        <p:spPr/>
        <p:txBody>
          <a:bodyPr/>
          <a:lstStyle>
            <a:lvl1pPr eaLnBrk="1" hangingPunct="1">
              <a:defRPr/>
            </a:lvl1pPr>
          </a:lstStyle>
          <a:p>
            <a:pPr>
              <a:defRPr/>
            </a:pPr>
            <a:fld id="{FB12F10D-19B8-48C6-9592-6CCA6FE0569D}" type="slidenum">
              <a:rPr lang="en-GB"/>
              <a:pPr>
                <a:defRPr/>
              </a:pPr>
              <a:t>‹N°›</a:t>
            </a:fld>
            <a:endParaRPr lang="en-GB"/>
          </a:p>
        </p:txBody>
      </p:sp>
    </p:spTree>
    <p:extLst>
      <p:ext uri="{BB962C8B-B14F-4D97-AF65-F5344CB8AC3E}">
        <p14:creationId xmlns:p14="http://schemas.microsoft.com/office/powerpoint/2010/main" val="859948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CC0688B7-84EB-4D40-B90D-5915C213EF4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7" name="Objekt 4" hidden="1">
                        <a:extLst>
                          <a:ext uri="{FF2B5EF4-FFF2-40B4-BE49-F238E27FC236}">
                            <a16:creationId xmlns:a16="http://schemas.microsoft.com/office/drawing/2014/main" id="{CC0688B7-84EB-4D40-B90D-5915C213EF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0B03B386-32CF-4292-A6DC-8CBF0C989A08}"/>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2881F66D-50F6-480C-AA3A-7593FF75C2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A740C0D0-A49E-4773-9E6D-3E140913731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B755CEE3-B2B1-4910-9D8B-CA3396D55EA6}"/>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2AC6353E-DD9F-4505-A0A7-7BFD0E15CC8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BCCCBC44-F174-40A4-AA26-A29F3F56D87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45172457-EC7B-4A5C-BE0D-DDD5D78B4F0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3449D4DC-474F-493F-9C4B-FDBE191B5AA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3AF6F945-1414-4F13-89C0-ECE780DD4BD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29512ECA-2A08-4984-92B9-070C5EB6B938}"/>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AF4F2B7E-5139-477B-875C-B21A9BFF8AD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CFC5A2E5-A565-4015-8D57-D6B25F728B4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DF743CE1-E182-4ABA-85CC-5BB111330A2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6735EF43-6BF4-4CFF-B6F7-DF1CA291DA3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559281AF-A72C-4950-BA4C-E231725AF1DA}"/>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BBB646FA-6C1F-4C7D-9FF4-5A3EA209E4A5}"/>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65E4D297-9A67-4002-9261-A440F14BB47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kt 1" hidden="1">
            <a:extLst>
              <a:ext uri="{FF2B5EF4-FFF2-40B4-BE49-F238E27FC236}">
                <a16:creationId xmlns:a16="http://schemas.microsoft.com/office/drawing/2014/main" id="{6CE2EB6B-505E-40C0-96A1-76DEEAA1B6F1}"/>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7" name="Objekt 1" hidden="1">
                        <a:extLst>
                          <a:ext uri="{FF2B5EF4-FFF2-40B4-BE49-F238E27FC236}">
                            <a16:creationId xmlns:a16="http://schemas.microsoft.com/office/drawing/2014/main" id="{6CE2EB6B-505E-40C0-96A1-76DEEAA1B6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hteck 10">
            <a:extLst>
              <a:ext uri="{FF2B5EF4-FFF2-40B4-BE49-F238E27FC236}">
                <a16:creationId xmlns:a16="http://schemas.microsoft.com/office/drawing/2014/main" id="{5AFBA4D5-C1B4-4ED0-A51A-CC502EC5E519}"/>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Rectangle 18">
            <a:extLst>
              <a:ext uri="{FF2B5EF4-FFF2-40B4-BE49-F238E27FC236}">
                <a16:creationId xmlns:a16="http://schemas.microsoft.com/office/drawing/2014/main" id="{6244E715-FC4F-4859-BD41-B90713F2C46A}"/>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30" name="Foliennummernplatzhalter 1">
            <a:extLst>
              <a:ext uri="{FF2B5EF4-FFF2-40B4-BE49-F238E27FC236}">
                <a16:creationId xmlns:a16="http://schemas.microsoft.com/office/drawing/2014/main" id="{B8DEAD93-1761-4935-B904-3BA2854C54EF}"/>
              </a:ext>
            </a:extLst>
          </p:cNvPr>
          <p:cNvSpPr>
            <a:spLocks noGrp="1"/>
          </p:cNvSpPr>
          <p:nvPr>
            <p:ph type="sldNum" sz="quarter" idx="13"/>
          </p:nvPr>
        </p:nvSpPr>
        <p:spPr/>
        <p:txBody>
          <a:bodyPr/>
          <a:lstStyle>
            <a:lvl1pPr eaLnBrk="1" hangingPunct="1">
              <a:defRPr/>
            </a:lvl1pPr>
          </a:lstStyle>
          <a:p>
            <a:pPr>
              <a:defRPr/>
            </a:pPr>
            <a:fld id="{316CE28E-751F-4E72-9BF4-D765D60CDA85}" type="slidenum">
              <a:rPr lang="en-GB"/>
              <a:pPr>
                <a:defRPr/>
              </a:pPr>
              <a:t>‹N°›</a:t>
            </a:fld>
            <a:endParaRPr lang="en-GB"/>
          </a:p>
        </p:txBody>
      </p:sp>
    </p:spTree>
    <p:extLst>
      <p:ext uri="{BB962C8B-B14F-4D97-AF65-F5344CB8AC3E}">
        <p14:creationId xmlns:p14="http://schemas.microsoft.com/office/powerpoint/2010/main" val="263129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9DFF1AFA-C9D9-4D2A-BA35-E06AF293605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9DFF1AFA-C9D9-4D2A-BA35-E06AF2936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06CB3C0D-813B-4D74-A334-55904AD52E8B}"/>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925980E-3878-4120-81FD-7AC747B9D04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25C03EE9-A8D5-41A2-BEC9-FA89A99A2DB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11EFBC2-CEAD-431C-8DEF-356E93786782}"/>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C4497974-E48D-49AF-B364-444E5C59D77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415F90A5-B557-4DFB-B2FF-E9C0AE5592F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2472F79-35BB-4868-A4F4-6F276DF4A05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12A0C962-3755-413D-89BB-E0AD9DE4A13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B1489C6-49FA-4764-BB6A-87A537D25A53}"/>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C9D3FDDD-9C6F-44ED-A22D-F38B2BC2F02B}"/>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EF1BB1EF-EFF1-4BFE-88F1-A062271515E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DC509545-D4F5-4161-B4B2-369EDC86B5D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3E22B12B-7F8F-4745-8884-AA23260EC4F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4BAF480B-5F52-4955-B8AA-B67E19DD885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0E174942-DE8D-411E-A121-4F73B649D3F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F1926541-5A34-4CCF-865A-965D3D7C3DD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15DA8977-FF94-439F-8A29-9321446032E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hteck 6">
            <a:extLst>
              <a:ext uri="{FF2B5EF4-FFF2-40B4-BE49-F238E27FC236}">
                <a16:creationId xmlns:a16="http://schemas.microsoft.com/office/drawing/2014/main" id="{42FD887A-BDD9-4A12-B5FE-2040F7086B06}"/>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0876F0E9-1D3C-46B1-910E-8B004AAD0AB2}"/>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4" name="Foliennummernplatzhalter 1">
            <a:extLst>
              <a:ext uri="{FF2B5EF4-FFF2-40B4-BE49-F238E27FC236}">
                <a16:creationId xmlns:a16="http://schemas.microsoft.com/office/drawing/2014/main" id="{5553AF0E-876E-4D3C-AEE1-D32B328DEF1E}"/>
              </a:ext>
            </a:extLst>
          </p:cNvPr>
          <p:cNvSpPr>
            <a:spLocks noGrp="1"/>
          </p:cNvSpPr>
          <p:nvPr>
            <p:ph type="sldNum" sz="quarter" idx="11"/>
          </p:nvPr>
        </p:nvSpPr>
        <p:spPr/>
        <p:txBody>
          <a:bodyPr/>
          <a:lstStyle>
            <a:lvl1pPr eaLnBrk="1" hangingPunct="1">
              <a:defRPr/>
            </a:lvl1pPr>
          </a:lstStyle>
          <a:p>
            <a:pPr>
              <a:defRPr/>
            </a:pPr>
            <a:fld id="{C0132C13-E2A0-4B38-A1D0-B2E06FCA86E4}" type="slidenum">
              <a:rPr lang="en-GB"/>
              <a:pPr>
                <a:defRPr/>
              </a:pPr>
              <a:t>‹N°›</a:t>
            </a:fld>
            <a:endParaRPr lang="en-GB"/>
          </a:p>
        </p:txBody>
      </p:sp>
    </p:spTree>
    <p:extLst>
      <p:ext uri="{BB962C8B-B14F-4D97-AF65-F5344CB8AC3E}">
        <p14:creationId xmlns:p14="http://schemas.microsoft.com/office/powerpoint/2010/main" val="237524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CA12FD6-9989-48D3-BDC8-D31DCCBD562E}"/>
              </a:ext>
            </a:extLst>
          </p:cNvPr>
          <p:cNvPicPr>
            <a:picLocks noChangeAspect="1"/>
          </p:cNvPicPr>
          <p:nvPr userDrawn="1"/>
        </p:nvPicPr>
        <p:blipFill>
          <a:blip r:embed="rId2">
            <a:extLst>
              <a:ext uri="{28A0092B-C50C-407E-A947-70E740481C1C}">
                <a14:useLocalDpi xmlns:a14="http://schemas.microsoft.com/office/drawing/2010/main" val="0"/>
              </a:ext>
            </a:extLst>
          </a:blip>
          <a:srcRect l="18521" r="1573"/>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BE66B53D-A1DF-42F3-A1E9-48EAFEFF80E8}"/>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60E97914-A9AD-4738-83FC-7DF1C98EAA1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C2B62B96-87AC-4FE6-91CA-7E1B9CD6E512}"/>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1B44EA73-E061-4F90-8AE8-7AA87F43F2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3A954773-B502-45E1-848D-85CACD3F7C26}"/>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4829010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EBF65C17-4AA9-4260-8709-7C507E71CAE1}"/>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2" name="Objekt 4" hidden="1">
                        <a:extLst>
                          <a:ext uri="{FF2B5EF4-FFF2-40B4-BE49-F238E27FC236}">
                            <a16:creationId xmlns:a16="http://schemas.microsoft.com/office/drawing/2014/main" id="{EBF65C17-4AA9-4260-8709-7C507E71C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9">
            <a:extLst>
              <a:ext uri="{FF2B5EF4-FFF2-40B4-BE49-F238E27FC236}">
                <a16:creationId xmlns:a16="http://schemas.microsoft.com/office/drawing/2014/main" id="{5FDC93EB-D370-414E-AB4F-66AAF9264420}"/>
              </a:ext>
            </a:extLst>
          </p:cNvPr>
          <p:cNvGrpSpPr>
            <a:grpSpLocks/>
          </p:cNvGrpSpPr>
          <p:nvPr/>
        </p:nvGrpSpPr>
        <p:grpSpPr bwMode="auto">
          <a:xfrm>
            <a:off x="6007100" y="-171450"/>
            <a:ext cx="177800" cy="71437"/>
            <a:chOff x="4880198" y="-171400"/>
            <a:chExt cx="144016" cy="72008"/>
          </a:xfrm>
        </p:grpSpPr>
        <p:cxnSp>
          <p:nvCxnSpPr>
            <p:cNvPr id="4" name="Gerade Verbindung 5">
              <a:extLst>
                <a:ext uri="{FF2B5EF4-FFF2-40B4-BE49-F238E27FC236}">
                  <a16:creationId xmlns:a16="http://schemas.microsoft.com/office/drawing/2014/main" id="{D056D371-F8D9-4A59-A1F7-A3E986A80CC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21">
              <a:extLst>
                <a:ext uri="{FF2B5EF4-FFF2-40B4-BE49-F238E27FC236}">
                  <a16:creationId xmlns:a16="http://schemas.microsoft.com/office/drawing/2014/main" id="{2CFF57C7-A5A2-4BC0-91AF-10F1E574ABD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28">
            <a:extLst>
              <a:ext uri="{FF2B5EF4-FFF2-40B4-BE49-F238E27FC236}">
                <a16:creationId xmlns:a16="http://schemas.microsoft.com/office/drawing/2014/main" id="{A4A4C4E1-13DB-4A53-BE16-00B24FDE6327}"/>
              </a:ext>
            </a:extLst>
          </p:cNvPr>
          <p:cNvGrpSpPr>
            <a:grpSpLocks/>
          </p:cNvGrpSpPr>
          <p:nvPr/>
        </p:nvGrpSpPr>
        <p:grpSpPr bwMode="auto">
          <a:xfrm>
            <a:off x="8932333" y="-171450"/>
            <a:ext cx="177800" cy="71437"/>
            <a:chOff x="4880198" y="-171400"/>
            <a:chExt cx="144016" cy="72008"/>
          </a:xfrm>
        </p:grpSpPr>
        <p:cxnSp>
          <p:nvCxnSpPr>
            <p:cNvPr id="7" name="Gerade Verbindung 29">
              <a:extLst>
                <a:ext uri="{FF2B5EF4-FFF2-40B4-BE49-F238E27FC236}">
                  <a16:creationId xmlns:a16="http://schemas.microsoft.com/office/drawing/2014/main" id="{D73A6AFC-2C04-4AA3-9261-9334F354A3C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30">
              <a:extLst>
                <a:ext uri="{FF2B5EF4-FFF2-40B4-BE49-F238E27FC236}">
                  <a16:creationId xmlns:a16="http://schemas.microsoft.com/office/drawing/2014/main" id="{9B9FB7E7-FFA7-427F-8BB1-7C186EF63FE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Gerade Verbindung 32">
            <a:extLst>
              <a:ext uri="{FF2B5EF4-FFF2-40B4-BE49-F238E27FC236}">
                <a16:creationId xmlns:a16="http://schemas.microsoft.com/office/drawing/2014/main" id="{7B110BBB-2578-47F6-B402-928F82945FD3}"/>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3">
            <a:extLst>
              <a:ext uri="{FF2B5EF4-FFF2-40B4-BE49-F238E27FC236}">
                <a16:creationId xmlns:a16="http://schemas.microsoft.com/office/drawing/2014/main" id="{AAF5C002-564D-4421-B858-655691BF4F9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44">
            <a:extLst>
              <a:ext uri="{FF2B5EF4-FFF2-40B4-BE49-F238E27FC236}">
                <a16:creationId xmlns:a16="http://schemas.microsoft.com/office/drawing/2014/main" id="{97F7150E-27B4-42F0-A018-8F0552D62D30}"/>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6">
            <a:extLst>
              <a:ext uri="{FF2B5EF4-FFF2-40B4-BE49-F238E27FC236}">
                <a16:creationId xmlns:a16="http://schemas.microsoft.com/office/drawing/2014/main" id="{2F290947-4419-4499-8D94-4F64D89A2791}"/>
              </a:ext>
            </a:extLst>
          </p:cNvPr>
          <p:cNvGrpSpPr>
            <a:grpSpLocks/>
          </p:cNvGrpSpPr>
          <p:nvPr/>
        </p:nvGrpSpPr>
        <p:grpSpPr bwMode="auto">
          <a:xfrm>
            <a:off x="-285750" y="6308726"/>
            <a:ext cx="88900" cy="144463"/>
            <a:chOff x="-232362" y="6453336"/>
            <a:chExt cx="72000" cy="144016"/>
          </a:xfrm>
        </p:grpSpPr>
        <p:cxnSp>
          <p:nvCxnSpPr>
            <p:cNvPr id="13" name="Gerade Verbindung 47">
              <a:extLst>
                <a:ext uri="{FF2B5EF4-FFF2-40B4-BE49-F238E27FC236}">
                  <a16:creationId xmlns:a16="http://schemas.microsoft.com/office/drawing/2014/main" id="{0302D0C4-5304-45D0-BBCF-127071C7270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8">
              <a:extLst>
                <a:ext uri="{FF2B5EF4-FFF2-40B4-BE49-F238E27FC236}">
                  <a16:creationId xmlns:a16="http://schemas.microsoft.com/office/drawing/2014/main" id="{E63E9048-80F1-4C04-BBA1-F587659E0E1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49">
            <a:extLst>
              <a:ext uri="{FF2B5EF4-FFF2-40B4-BE49-F238E27FC236}">
                <a16:creationId xmlns:a16="http://schemas.microsoft.com/office/drawing/2014/main" id="{50C4ED0C-243B-433C-A6AC-19F917663FE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VCT_Marker_ID_4" hidden="1">
            <a:extLst>
              <a:ext uri="{FF2B5EF4-FFF2-40B4-BE49-F238E27FC236}">
                <a16:creationId xmlns:a16="http://schemas.microsoft.com/office/drawing/2014/main" id="{F733F2FB-C53E-41CE-9456-61FA9411E23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7" name="Gerade Verbindung 56">
            <a:extLst>
              <a:ext uri="{FF2B5EF4-FFF2-40B4-BE49-F238E27FC236}">
                <a16:creationId xmlns:a16="http://schemas.microsoft.com/office/drawing/2014/main" id="{F859D0CF-3BF8-40EC-8AB2-8165C719D18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57">
            <a:extLst>
              <a:ext uri="{FF2B5EF4-FFF2-40B4-BE49-F238E27FC236}">
                <a16:creationId xmlns:a16="http://schemas.microsoft.com/office/drawing/2014/main" id="{702B63A1-FE19-4B45-87A5-7CF95DAE67F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3">
            <a:extLst>
              <a:ext uri="{FF2B5EF4-FFF2-40B4-BE49-F238E27FC236}">
                <a16:creationId xmlns:a16="http://schemas.microsoft.com/office/drawing/2014/main" id="{4AB21A95-C668-47C1-8461-77FB1C54FC3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8">
            <a:extLst>
              <a:ext uri="{FF2B5EF4-FFF2-40B4-BE49-F238E27FC236}">
                <a16:creationId xmlns:a16="http://schemas.microsoft.com/office/drawing/2014/main" id="{25D769FE-D78E-4A1A-B89A-AD0ED82C8EB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1" name="Foliennummernplatzhalter 1">
            <a:extLst>
              <a:ext uri="{FF2B5EF4-FFF2-40B4-BE49-F238E27FC236}">
                <a16:creationId xmlns:a16="http://schemas.microsoft.com/office/drawing/2014/main" id="{E221C924-8F0A-459C-8BB5-76CAC11DF295}"/>
              </a:ext>
            </a:extLst>
          </p:cNvPr>
          <p:cNvSpPr>
            <a:spLocks noGrp="1"/>
          </p:cNvSpPr>
          <p:nvPr>
            <p:ph type="sldNum" sz="quarter" idx="11"/>
          </p:nvPr>
        </p:nvSpPr>
        <p:spPr/>
        <p:txBody>
          <a:bodyPr/>
          <a:lstStyle>
            <a:lvl1pPr eaLnBrk="1" hangingPunct="1">
              <a:defRPr/>
            </a:lvl1pPr>
          </a:lstStyle>
          <a:p>
            <a:pPr>
              <a:defRPr/>
            </a:pPr>
            <a:fld id="{52E21665-B76E-4F09-879D-3314A3234937}" type="slidenum">
              <a:rPr lang="en-GB"/>
              <a:pPr>
                <a:defRPr/>
              </a:pPr>
              <a:t>‹N°›</a:t>
            </a:fld>
            <a:endParaRPr lang="en-GB"/>
          </a:p>
        </p:txBody>
      </p:sp>
    </p:spTree>
    <p:extLst>
      <p:ext uri="{BB962C8B-B14F-4D97-AF65-F5344CB8AC3E}">
        <p14:creationId xmlns:p14="http://schemas.microsoft.com/office/powerpoint/2010/main" val="3160737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ED7915BC-9DBB-4352-BF81-245A0B5E3CD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ED7915BC-9DBB-4352-BF81-245A0B5E3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5ED21BD1-1B0D-411D-BF2D-0ED7A38FB718}"/>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488ACE1E-972A-4DB4-92B9-ADE236CE4B0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4C60406A-4748-4C34-97DF-314ADB78540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A730B641-4026-4C79-883A-24198DC8B233}"/>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57BB2857-A0F1-402E-998D-5A846FD4C03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E0C106E1-B0A9-410F-B27D-F036A51790F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999A8816-6080-43DD-B795-F4856C96E25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09C4F336-68EC-45C1-BF62-2F3F7ACF695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C9AB7876-61EA-49C4-AA26-A8E112157B9F}"/>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097D2819-8DA0-49DD-B0F0-DF4D1865848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4430F980-F73F-4149-B24A-A17AB510999A}"/>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281C873A-56F7-4ADB-99F0-706B171A6FA2}"/>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9A7EBC2B-D210-41D0-B1FB-2EC6377A13C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0B580679-26B8-4BE5-9907-D44E39029ED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B597183B-3D66-411D-8FAE-DC89C9353C4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387CB039-6690-4181-8134-8422B7E02E4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33343C3F-47AF-40C4-824F-2F5264F07C5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ildplatzhalter 5"/>
          <p:cNvSpPr>
            <a:spLocks noGrp="1"/>
          </p:cNvSpPr>
          <p:nvPr>
            <p:ph type="pic" sz="quarter" idx="10"/>
          </p:nvPr>
        </p:nvSpPr>
        <p:spPr bwMode="gray">
          <a:xfrm>
            <a:off x="0" y="1557342"/>
            <a:ext cx="12192000" cy="4897437"/>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9540FAA0-C439-4F37-B201-C051E85F37F9}"/>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4" name="Foliennummernplatzhalter 1">
            <a:extLst>
              <a:ext uri="{FF2B5EF4-FFF2-40B4-BE49-F238E27FC236}">
                <a16:creationId xmlns:a16="http://schemas.microsoft.com/office/drawing/2014/main" id="{62C517FC-01F9-409E-9099-4CC9CF32D11C}"/>
              </a:ext>
            </a:extLst>
          </p:cNvPr>
          <p:cNvSpPr>
            <a:spLocks noGrp="1"/>
          </p:cNvSpPr>
          <p:nvPr>
            <p:ph type="sldNum" sz="quarter" idx="12"/>
          </p:nvPr>
        </p:nvSpPr>
        <p:spPr/>
        <p:txBody>
          <a:bodyPr/>
          <a:lstStyle>
            <a:lvl1pPr eaLnBrk="1" hangingPunct="1">
              <a:defRPr/>
            </a:lvl1pPr>
          </a:lstStyle>
          <a:p>
            <a:pPr>
              <a:defRPr/>
            </a:pPr>
            <a:fld id="{3A2F125D-8B30-4F49-81D0-857FABD39B43}" type="slidenum">
              <a:rPr lang="en-GB"/>
              <a:pPr>
                <a:defRPr/>
              </a:pPr>
              <a:t>‹N°›</a:t>
            </a:fld>
            <a:endParaRPr lang="en-GB"/>
          </a:p>
        </p:txBody>
      </p:sp>
    </p:spTree>
    <p:extLst>
      <p:ext uri="{BB962C8B-B14F-4D97-AF65-F5344CB8AC3E}">
        <p14:creationId xmlns:p14="http://schemas.microsoft.com/office/powerpoint/2010/main" val="2312351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BBD2587-A93C-49B6-B840-90095A9CF6A8}"/>
              </a:ext>
            </a:extLst>
          </p:cNvPr>
          <p:cNvSpPr txBox="1">
            <a:spLocks noChangeArrowheads="1"/>
          </p:cNvSpPr>
          <p:nvPr userDrawn="1"/>
        </p:nvSpPr>
        <p:spPr bwMode="gray">
          <a:xfrm>
            <a:off x="-8466" y="-676275"/>
            <a:ext cx="12189884" cy="64452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You can add a colored or transparent text box if required. If you do so and change the picture afterwards you need to send the picture to the back again, otherwise the picture will cover the textbox.</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dirty="0"/>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264030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EE88AEA9-DBC1-487C-9226-D86EE6C83F0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If you replace a picture you need to send the new picture to back again afterwards.</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0" y="4554000"/>
            <a:ext cx="12192000" cy="1368000"/>
          </a:xfrm>
          <a:solidFill>
            <a:schemeClr val="bg2"/>
          </a:solidFill>
        </p:spPr>
        <p:txBody>
          <a:bodyPr lIns="270000" anchor="ctr"/>
          <a:lstStyle>
            <a:lvl1pPr>
              <a:defRPr sz="2000" b="1">
                <a:solidFill>
                  <a:schemeClr val="bg1"/>
                </a:solidFill>
              </a:defRPr>
            </a:lvl1pPr>
          </a:lstStyle>
          <a:p>
            <a:r>
              <a:rPr lang="fr-FR"/>
              <a:t>Modifiez le style du titre</a:t>
            </a:r>
            <a:endParaRPr lang="en-GB" dirty="0"/>
          </a:p>
        </p:txBody>
      </p:sp>
      <p:sp>
        <p:nvSpPr>
          <p:cNvPr id="11" name="Bildplatzhalter 10"/>
          <p:cNvSpPr>
            <a:spLocks noGrp="1"/>
          </p:cNvSpPr>
          <p:nvPr>
            <p:ph type="pic" sz="quarter" idx="12"/>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4034818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E39F3170-401F-4848-B170-2F2D778C1D4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E39F3170-401F-4848-B170-2F2D778C1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4DADD54-A489-43E6-A734-BC78AD5AFE50}"/>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534AAD76-AB9D-4750-AAD9-F1B522BE91D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D6D01BE2-BC3E-4A58-B86D-E246A69C78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F788DCF1-0084-482A-84C2-2B1D507B760C}"/>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03768EF8-8686-4D29-9CA8-AE281AA8800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34228F28-74C7-4448-9561-C29F8135EE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7838B70C-512C-40CB-B4AF-09D9611A160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64344D81-A5AB-4E01-8B2E-8AA5AA66862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03E9CBAA-B0F2-41E7-A214-AB9D2AD4AA5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6B0B0B9D-1254-477B-9A20-3FAC466364F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6DEAC1C7-257A-4F83-8998-ED28732145AE}"/>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5D15656F-23D2-48D1-85DB-8F435CF827B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46A71094-23CA-4DC6-AC31-B34061A1B07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A6FB9C3C-292E-4522-9FCC-F12F40F024DB}"/>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5BFBC15C-2AF4-446D-939D-36A76ACF848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727FCEA3-BA0C-417B-B63E-194223D09E0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A836E939-263B-4568-8329-BD008294F872}"/>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11">
            <a:extLst>
              <a:ext uri="{FF2B5EF4-FFF2-40B4-BE49-F238E27FC236}">
                <a16:creationId xmlns:a16="http://schemas.microsoft.com/office/drawing/2014/main" id="{BF9A1915-9FEC-467E-8735-874F52581CD8}"/>
              </a:ext>
            </a:extLst>
          </p:cNvPr>
          <p:cNvGrpSpPr/>
          <p:nvPr userDrawn="1"/>
        </p:nvGrpSpPr>
        <p:grpSpPr bwMode="gray">
          <a:xfrm>
            <a:off x="0" y="687600"/>
            <a:ext cx="12192000" cy="5765736"/>
            <a:chOff x="0" y="687600"/>
            <a:chExt cx="9901238" cy="5765736"/>
          </a:xfrm>
          <a:solidFill>
            <a:schemeClr val="bg2"/>
          </a:solidFill>
        </p:grpSpPr>
        <p:sp>
          <p:nvSpPr>
            <p:cNvPr id="22" name="Rectangle 18">
              <a:extLst>
                <a:ext uri="{FF2B5EF4-FFF2-40B4-BE49-F238E27FC236}">
                  <a16:creationId xmlns:a16="http://schemas.microsoft.com/office/drawing/2014/main" id="{FEA5D361-69AA-47D3-ADCB-1F64A31D9A00}"/>
                </a:ext>
              </a:extLst>
            </p:cNvPr>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3" name="Rectangle 18">
              <a:extLst>
                <a:ext uri="{FF2B5EF4-FFF2-40B4-BE49-F238E27FC236}">
                  <a16:creationId xmlns:a16="http://schemas.microsoft.com/office/drawing/2014/main" id="{B2A9DAE2-3B63-4D54-9F71-6D1B78AB4869}"/>
                </a:ext>
              </a:extLst>
            </p:cNvPr>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4" name="Text Box 5">
            <a:extLst>
              <a:ext uri="{FF2B5EF4-FFF2-40B4-BE49-F238E27FC236}">
                <a16:creationId xmlns:a16="http://schemas.microsoft.com/office/drawing/2014/main" id="{56A93EDA-D6D0-4C83-A63C-7C85FF91371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40768"/>
            <a:ext cx="11521845" cy="864000"/>
          </a:xfrm>
        </p:spPr>
        <p:txBody>
          <a:bodyPr/>
          <a:lstStyle>
            <a:lvl1pPr>
              <a:defRPr b="1">
                <a:solidFill>
                  <a:schemeClr val="bg1"/>
                </a:solidFill>
              </a:defRPr>
            </a:lvl1pPr>
          </a:lstStyle>
          <a:p>
            <a:r>
              <a:rPr lang="fr-FR"/>
              <a:t>Modifiez le style du titre</a:t>
            </a:r>
            <a:endParaRPr lang="en-GB" dirty="0"/>
          </a:p>
        </p:txBody>
      </p:sp>
    </p:spTree>
    <p:extLst>
      <p:ext uri="{BB962C8B-B14F-4D97-AF65-F5344CB8AC3E}">
        <p14:creationId xmlns:p14="http://schemas.microsoft.com/office/powerpoint/2010/main" val="27913907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 Option 1">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AA48E791-D4E9-4065-B252-32BF0FA72BE4}"/>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499" y="0"/>
            <a:ext cx="12191500" cy="6858000"/>
          </a:xfrm>
          <a:solidFill>
            <a:schemeClr val="tx1"/>
          </a:solidFill>
        </p:spPr>
        <p:txBody>
          <a:bodyPr lIns="180000" tIns="180000" rIns="180000" bIns="180000" rtlCol="0" anchor="ctr">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4546374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 Option 2">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6AA4A1C4-57C3-4485-9408-51610E82B36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502" y="0"/>
            <a:ext cx="12190999" cy="6858000"/>
          </a:xfrm>
          <a:noFill/>
        </p:spPr>
        <p:txBody>
          <a:bodyPr lIns="180000" tIns="180000" rIns="180000" bIns="180000" rtlCol="0" anchor="ctr">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696323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 Option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FE039B8-C288-439C-9F29-A3FBDA3365F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FE039B8-C288-439C-9F29-A3FBDA336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5F66985B-2CCD-40FD-8F30-9FECC94CB854}"/>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7AB9AB62-DA6C-42E9-8D15-9F2ACF2927E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FDDA6F31-78FC-424D-8D0E-3AA177EEB46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4EC0A5B6-3037-42A6-80AE-44B4FE9C0470}"/>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2DADACB5-2A15-4BFF-A1D1-B8A0A214221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C728E694-0193-46F8-88AA-96577301995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F323D345-B8CF-4960-90B6-FF0CCE37D92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8A20A272-B069-467A-847D-D6EF87FA295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D4BDB95C-0A72-4243-BEC7-4AFFE0FD80C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AB929C85-6A32-4022-B3B9-78110AC02879}"/>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65FD2623-2257-4A5C-AEFB-DABBE10BD86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D06B0F35-F18F-4C1F-B918-1444DE7ECECF}"/>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71A37A49-E15C-41F0-B268-4F98EB06C29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D6008D32-47B6-4023-A240-453B19EE6F7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0A2EB1A3-34E3-45B9-B077-63FF7EE73FC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ACBE100A-2C09-494C-B250-8B94F9B888F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6863D0CA-0AFA-43E1-9CC4-CA8BC54E471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1">
            <a:extLst>
              <a:ext uri="{FF2B5EF4-FFF2-40B4-BE49-F238E27FC236}">
                <a16:creationId xmlns:a16="http://schemas.microsoft.com/office/drawing/2014/main" id="{73F7A197-469A-42CE-B269-BB6F36340EDB}"/>
              </a:ext>
            </a:extLst>
          </p:cNvPr>
          <p:cNvGrpSpPr/>
          <p:nvPr userDrawn="1"/>
        </p:nvGrpSpPr>
        <p:grpSpPr bwMode="gray">
          <a:xfrm>
            <a:off x="0" y="4287940"/>
            <a:ext cx="12192000" cy="2165364"/>
            <a:chOff x="0" y="4287940"/>
            <a:chExt cx="9901238" cy="2165364"/>
          </a:xfrm>
          <a:solidFill>
            <a:schemeClr val="bg2"/>
          </a:solidFill>
        </p:grpSpPr>
        <p:sp>
          <p:nvSpPr>
            <p:cNvPr id="24" name="Rectangle 18">
              <a:extLst>
                <a:ext uri="{FF2B5EF4-FFF2-40B4-BE49-F238E27FC236}">
                  <a16:creationId xmlns:a16="http://schemas.microsoft.com/office/drawing/2014/main" id="{E97E0C2B-C4E4-434B-8F9C-7ECE115EE3C0}"/>
                </a:ext>
              </a:extLst>
            </p:cNvPr>
            <p:cNvSpPr>
              <a:spLocks noChangeArrowheads="1"/>
            </p:cNvSpPr>
            <p:nvPr/>
          </p:nvSpPr>
          <p:spPr bwMode="gray">
            <a:xfrm>
              <a:off x="1" y="4287940"/>
              <a:ext cx="9901237"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2DA053E9-76C9-4341-89F6-6BBA73951AA8}"/>
                </a:ext>
              </a:extLst>
            </p:cNvPr>
            <p:cNvSpPr>
              <a:spLocks noChangeArrowheads="1"/>
            </p:cNvSpPr>
            <p:nvPr/>
          </p:nvSpPr>
          <p:spPr bwMode="gray">
            <a:xfrm>
              <a:off x="0" y="6165304"/>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6CAFE352-6181-4F1C-AA48-96E6860AD7A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3" name="Bildplatzhalter 2"/>
          <p:cNvSpPr>
            <a:spLocks noGrp="1"/>
          </p:cNvSpPr>
          <p:nvPr>
            <p:ph type="pic" sz="quarter" idx="10"/>
          </p:nvPr>
        </p:nvSpPr>
        <p:spPr bwMode="gray">
          <a:xfrm>
            <a:off x="0" y="692600"/>
            <a:ext cx="12192000" cy="3600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4" name="Titel 3"/>
          <p:cNvSpPr>
            <a:spLocks noGrp="1"/>
          </p:cNvSpPr>
          <p:nvPr>
            <p:ph type="title"/>
          </p:nvPr>
        </p:nvSpPr>
        <p:spPr bwMode="gray">
          <a:xfrm>
            <a:off x="335718" y="4481396"/>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761576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 Option 4">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22AA3814-42BA-4BF9-8BD4-AD3429235384}"/>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22AA3814-42BA-4BF9-8BD4-AD3429235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296B081E-7423-490A-B0BC-E01D8112944A}"/>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5E02EF6D-350B-4DA6-A558-95F71CF7ADE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D015CF82-1BBF-4202-A61D-5E1CDA0E329C}"/>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9706C3B7-BFCC-4D3C-97A7-0B41A122FCA1}"/>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FD97BF89-7E26-48A6-ADFB-E77ED8EE7BF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0BAD8E95-E085-4909-9BDA-BD0EA2BC93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5B29C07A-5BBD-469A-AB12-809043804CF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613F53D6-5BCD-4B45-AA2B-8458FF669FD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F1480FB7-B7D1-4B4B-9246-C4B4EAEA160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7CF2132D-21FF-4C04-889F-18A221DADEEC}"/>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D713FDE1-D363-43DB-AFE6-8E56F5BC2C4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005D0851-7B89-456D-9F3C-2A9CE6157466}"/>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04D3F0D2-63AB-4179-849F-79D2A353165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62348140-D1B2-44C7-BA8E-5C6F976A2FA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E7F6BD96-12CF-407B-8D3D-519A4210A52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78BF3E85-D050-4A9C-831C-40D73962098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F6FAD8D9-AEDA-410C-BC1F-BF923B425C8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uppieren 7">
            <a:extLst>
              <a:ext uri="{FF2B5EF4-FFF2-40B4-BE49-F238E27FC236}">
                <a16:creationId xmlns:a16="http://schemas.microsoft.com/office/drawing/2014/main" id="{A0409348-4746-4764-82BE-6147034BC89C}"/>
              </a:ext>
            </a:extLst>
          </p:cNvPr>
          <p:cNvGrpSpPr/>
          <p:nvPr userDrawn="1"/>
        </p:nvGrpSpPr>
        <p:grpSpPr bwMode="gray">
          <a:xfrm>
            <a:off x="0" y="3209886"/>
            <a:ext cx="12192000" cy="3243419"/>
            <a:chOff x="-1" y="3009120"/>
            <a:chExt cx="9906001" cy="3239952"/>
          </a:xfrm>
          <a:solidFill>
            <a:schemeClr val="bg2"/>
          </a:solidFill>
        </p:grpSpPr>
        <p:sp>
          <p:nvSpPr>
            <p:cNvPr id="24" name="Rectangle 18">
              <a:extLst>
                <a:ext uri="{FF2B5EF4-FFF2-40B4-BE49-F238E27FC236}">
                  <a16:creationId xmlns:a16="http://schemas.microsoft.com/office/drawing/2014/main" id="{55E0ECCA-5D8A-4E94-8EAB-85AA2D103F39}"/>
                </a:ext>
              </a:extLst>
            </p:cNvPr>
            <p:cNvSpPr>
              <a:spLocks noChangeArrowheads="1"/>
            </p:cNvSpPr>
            <p:nvPr/>
          </p:nvSpPr>
          <p:spPr bwMode="gray">
            <a:xfrm>
              <a:off x="0" y="3009120"/>
              <a:ext cx="9906000" cy="298286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5" name="Rectangle 18">
              <a:extLst>
                <a:ext uri="{FF2B5EF4-FFF2-40B4-BE49-F238E27FC236}">
                  <a16:creationId xmlns:a16="http://schemas.microsoft.com/office/drawing/2014/main" id="{E6FCFB2A-823F-4390-AA60-9F3F332AE031}"/>
                </a:ext>
              </a:extLst>
            </p:cNvPr>
            <p:cNvSpPr>
              <a:spLocks noChangeArrowheads="1"/>
            </p:cNvSpPr>
            <p:nvPr/>
          </p:nvSpPr>
          <p:spPr bwMode="gray">
            <a:xfrm>
              <a:off x="-1" y="5961380"/>
              <a:ext cx="7473950" cy="287692"/>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6" name="Text Box 5">
            <a:extLst>
              <a:ext uri="{FF2B5EF4-FFF2-40B4-BE49-F238E27FC236}">
                <a16:creationId xmlns:a16="http://schemas.microsoft.com/office/drawing/2014/main" id="{7222FCFA-D105-4C98-B289-58585D1F126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3" name="Bildplatzhalter 2"/>
          <p:cNvSpPr>
            <a:spLocks noGrp="1"/>
          </p:cNvSpPr>
          <p:nvPr>
            <p:ph type="pic" sz="quarter" idx="10"/>
          </p:nvPr>
        </p:nvSpPr>
        <p:spPr bwMode="gray">
          <a:xfrm>
            <a:off x="0" y="692601"/>
            <a:ext cx="12192000" cy="2520862"/>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3401600"/>
            <a:ext cx="11521845" cy="864000"/>
          </a:xfrm>
          <a:noFill/>
        </p:spPr>
        <p:txBody>
          <a:bodyPr rtlCol="0">
            <a:noAutofit/>
          </a:bodyPr>
          <a:lstStyle>
            <a:lvl1pPr>
              <a:defRPr lang="de-DE" b="1" dirty="0">
                <a:solidFill>
                  <a:schemeClr val="bg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3901533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 Option 5">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42BB7AB4-1B3E-4F3E-AA5E-79A6326E38EE}"/>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42BB7AB4-1B3E-4F3E-AA5E-79A6326E38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918E046D-ABE5-4059-A0A6-D19994F731DE}"/>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19E6EC1C-4079-43B3-810D-8EE0BA3ABA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F1BBDCA3-A575-4B4D-9CC8-5213567155A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3102EFA-5EAA-42F2-BAF2-BA9A0389220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4183280B-8B07-4554-80D0-7833D8210DA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E573DC4C-167E-4EFE-AE3E-5468C1623A2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82CE9A05-258B-4A04-81BC-A80F0CEF190B}"/>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E6182BEE-10BA-4A84-8657-E7E5F2F59DF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20AFDAF1-7AD8-43DB-8925-8EB6D7B5B6E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5FE73B83-0D24-4615-AC8A-7226388B64F4}"/>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510FC081-C818-4B12-83AB-A6886E9FC9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80494FD1-F708-4335-AF89-28C36FC855B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E968AD25-328D-4EF4-AFAA-1A52E2F3250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86219BF1-914A-457E-8BD5-8425C9DEED8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56F2E046-B116-4EFE-82D0-C958A4C21B98}"/>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B74944F7-E4E3-4320-8B73-60F349E4775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C9972342-B9DD-4DFB-9F32-D1BDFEFDF72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5">
            <a:extLst>
              <a:ext uri="{FF2B5EF4-FFF2-40B4-BE49-F238E27FC236}">
                <a16:creationId xmlns:a16="http://schemas.microsoft.com/office/drawing/2014/main" id="{B3401BCA-6087-4468-A993-DA74239FA07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14" name="Bildplatzhalter 3"/>
          <p:cNvSpPr>
            <a:spLocks noGrp="1"/>
          </p:cNvSpPr>
          <p:nvPr>
            <p:ph type="pic" sz="quarter" idx="10"/>
          </p:nvPr>
        </p:nvSpPr>
        <p:spPr bwMode="gray">
          <a:xfrm>
            <a:off x="0" y="692600"/>
            <a:ext cx="12192000" cy="3600000"/>
          </a:xfrm>
          <a:custGeom>
            <a:avLst/>
            <a:gdLst>
              <a:gd name="connsiteX0" fmla="*/ 0 w 9901238"/>
              <a:gd name="connsiteY0" fmla="*/ 0 h 3600000"/>
              <a:gd name="connsiteX1" fmla="*/ 9901238 w 9901238"/>
              <a:gd name="connsiteY1" fmla="*/ 0 h 3600000"/>
              <a:gd name="connsiteX2" fmla="*/ 9901238 w 9901238"/>
              <a:gd name="connsiteY2" fmla="*/ 3600000 h 3600000"/>
              <a:gd name="connsiteX3" fmla="*/ 0 w 9901238"/>
              <a:gd name="connsiteY3" fmla="*/ 3600000 h 3600000"/>
              <a:gd name="connsiteX4" fmla="*/ 0 w 9901238"/>
              <a:gd name="connsiteY4"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9901238 w 9901238"/>
              <a:gd name="connsiteY2" fmla="*/ 3600000 h 3600000"/>
              <a:gd name="connsiteX3" fmla="*/ 7852230 w 9901238"/>
              <a:gd name="connsiteY3" fmla="*/ 3596371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53087 w 9901238"/>
              <a:gd name="connsiteY3" fmla="*/ 3335114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901238 w 9901238"/>
              <a:gd name="connsiteY2" fmla="*/ 3600000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7467601 w 9901238"/>
              <a:gd name="connsiteY2" fmla="*/ 3320600 h 3600000"/>
              <a:gd name="connsiteX3" fmla="*/ 7467601 w 9901238"/>
              <a:gd name="connsiteY3" fmla="*/ 3596371 h 3600000"/>
              <a:gd name="connsiteX4" fmla="*/ 0 w 9901238"/>
              <a:gd name="connsiteY4" fmla="*/ 3600000 h 3600000"/>
              <a:gd name="connsiteX5" fmla="*/ 0 w 9901238"/>
              <a:gd name="connsiteY5" fmla="*/ 0 h 3600000"/>
              <a:gd name="connsiteX0" fmla="*/ 0 w 9901238"/>
              <a:gd name="connsiteY0" fmla="*/ 0 h 3600000"/>
              <a:gd name="connsiteX1" fmla="*/ 9901238 w 9901238"/>
              <a:gd name="connsiteY1" fmla="*/ 0 h 3600000"/>
              <a:gd name="connsiteX2" fmla="*/ 8694058 w 9901238"/>
              <a:gd name="connsiteY2" fmla="*/ 16587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8744 w 9901238"/>
              <a:gd name="connsiteY2" fmla="*/ 3335114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 name="connsiteX0" fmla="*/ 0 w 9901238"/>
              <a:gd name="connsiteY0" fmla="*/ 0 h 3600000"/>
              <a:gd name="connsiteX1" fmla="*/ 9901238 w 9901238"/>
              <a:gd name="connsiteY1" fmla="*/ 0 h 3600000"/>
              <a:gd name="connsiteX2" fmla="*/ 9891487 w 9901238"/>
              <a:gd name="connsiteY2" fmla="*/ 3327857 h 3600000"/>
              <a:gd name="connsiteX3" fmla="*/ 7467601 w 9901238"/>
              <a:gd name="connsiteY3" fmla="*/ 3320600 h 3600000"/>
              <a:gd name="connsiteX4" fmla="*/ 7467601 w 9901238"/>
              <a:gd name="connsiteY4" fmla="*/ 3596371 h 3600000"/>
              <a:gd name="connsiteX5" fmla="*/ 0 w 9901238"/>
              <a:gd name="connsiteY5" fmla="*/ 3600000 h 3600000"/>
              <a:gd name="connsiteX6" fmla="*/ 0 w 9901238"/>
              <a:gd name="connsiteY6"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1238" h="3600000">
                <a:moveTo>
                  <a:pt x="0" y="0"/>
                </a:moveTo>
                <a:lnTo>
                  <a:pt x="9901238" y="0"/>
                </a:lnTo>
                <a:cubicBezTo>
                  <a:pt x="9900407" y="1111705"/>
                  <a:pt x="9892318" y="2216152"/>
                  <a:pt x="9891487" y="3327857"/>
                </a:cubicBezTo>
                <a:lnTo>
                  <a:pt x="7467601" y="3320600"/>
                </a:lnTo>
                <a:lnTo>
                  <a:pt x="7467601" y="3596371"/>
                </a:lnTo>
                <a:lnTo>
                  <a:pt x="0" y="3600000"/>
                </a:lnTo>
                <a:lnTo>
                  <a:pt x="0" y="0"/>
                </a:lnTo>
                <a:close/>
              </a:path>
            </a:pathLst>
          </a:cu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335718" y="4481396"/>
            <a:ext cx="11521845" cy="864000"/>
          </a:xfrm>
          <a:noFill/>
        </p:spPr>
        <p:txBody>
          <a:bodyPr rtlCol="0">
            <a:noAutofit/>
          </a:bodyPr>
          <a:lstStyle>
            <a:lvl1pPr>
              <a:defRPr lang="de-DE" b="1">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235589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BE8ECA40-BC91-4562-BE35-65AFB2816795}"/>
              </a:ext>
            </a:extLst>
          </p:cNvPr>
          <p:cNvPicPr>
            <a:picLocks noChangeAspect="1"/>
          </p:cNvPicPr>
          <p:nvPr userDrawn="1"/>
        </p:nvPicPr>
        <p:blipFill>
          <a:blip r:embed="rId2">
            <a:extLst>
              <a:ext uri="{28A0092B-C50C-407E-A947-70E740481C1C}">
                <a14:useLocalDpi xmlns:a14="http://schemas.microsoft.com/office/drawing/2010/main" val="0"/>
              </a:ext>
            </a:extLst>
          </a:blip>
          <a:srcRect l="3400" t="37711" r="20552" b="22360"/>
          <a:stretch>
            <a:fillRect/>
          </a:stretch>
        </p:blipFill>
        <p:spPr bwMode="gray">
          <a:xfrm>
            <a:off x="-8466" y="693738"/>
            <a:ext cx="12189884"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17949B60-64EA-471C-B5E2-C48D41EE38D5}"/>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01E3598B-FDBF-4406-8FEA-3A041BC0C764}"/>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E104481D-950B-4CC2-862F-ABA091F5376D}"/>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7C3A6B51-8826-4466-B08C-1CA1CF816DD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A2B9517C-A3F9-4D80-9115-B63482382411}"/>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968865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 Option 6">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539F84EF-53AC-47FF-A000-55107CE138A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539F84EF-53AC-47FF-A000-55107CE1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82A8787-5AF1-419A-91E2-3AB0F6205A3F}"/>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6DAABBFC-62BD-4562-8EB2-B525B8D09F2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049650D8-E709-4DE0-8001-D589A96CA57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B91D3FDA-DCF7-4BA1-8C46-3437D18FAEAA}"/>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22AD72A3-0F2A-4E52-8A9C-03AA035193E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83A8D705-795D-48F3-A1CD-EF9320DD643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E0064693-E890-4ED1-9C98-190CC03B95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97A8749A-4C37-48F4-BBF5-D7E6CD13B6D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59774816-9D99-42B0-82E1-00688B377BC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113D56FB-8055-412C-99D7-70579CC5000A}"/>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AF98D488-BAF1-4C2F-88B4-DC002241BBC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DA1CECCB-8361-4D87-929B-2E7825DCBFEE}"/>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2B1DC5F8-AC5A-417F-8AED-F2F56353EC9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11C6577D-BB55-48BB-8AEB-2132461C86B0}"/>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96869AB9-8D96-400D-AC25-D477403FD66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2AFACF63-0EB1-418C-9884-4A019FE1731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F093D43D-91D9-4FD0-B780-ADBD4606E3F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8">
            <a:extLst>
              <a:ext uri="{FF2B5EF4-FFF2-40B4-BE49-F238E27FC236}">
                <a16:creationId xmlns:a16="http://schemas.microsoft.com/office/drawing/2014/main" id="{300595C2-7E14-4F16-BCC9-2A76D4953C07}"/>
              </a:ext>
            </a:extLst>
          </p:cNvPr>
          <p:cNvSpPr>
            <a:spLocks noChangeArrowheads="1"/>
          </p:cNvSpPr>
          <p:nvPr/>
        </p:nvSpPr>
        <p:spPr bwMode="gray">
          <a:xfrm>
            <a:off x="0" y="692150"/>
            <a:ext cx="12192000" cy="541338"/>
          </a:xfrm>
          <a:custGeom>
            <a:avLst/>
            <a:gdLst>
              <a:gd name="T0" fmla="*/ 0 w 9901238"/>
              <a:gd name="T1" fmla="*/ 0 h 540000"/>
              <a:gd name="T2" fmla="*/ 1 w 9901238"/>
              <a:gd name="T3" fmla="*/ 0 h 540000"/>
              <a:gd name="T4" fmla="*/ 225423 w 9901238"/>
              <a:gd name="T5" fmla="*/ 0 h 540000"/>
              <a:gd name="T6" fmla="*/ 298776 w 9901238"/>
              <a:gd name="T7" fmla="*/ 0 h 540000"/>
              <a:gd name="T8" fmla="*/ 298776 w 9901238"/>
              <a:gd name="T9" fmla="*/ 301059 h 540000"/>
              <a:gd name="T10" fmla="*/ 225423 w 9901238"/>
              <a:gd name="T11" fmla="*/ 301059 h 540000"/>
              <a:gd name="T12" fmla="*/ 225423 w 9901238"/>
              <a:gd name="T13" fmla="*/ 602119 h 540000"/>
              <a:gd name="T14" fmla="*/ 0 w 9901238"/>
              <a:gd name="T15" fmla="*/ 602119 h 540000"/>
              <a:gd name="T16" fmla="*/ 0 w 9901238"/>
              <a:gd name="T17" fmla="*/ 0 h 540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01238" h="540000">
                <a:moveTo>
                  <a:pt x="0" y="0"/>
                </a:moveTo>
                <a:lnTo>
                  <a:pt x="1" y="0"/>
                </a:lnTo>
                <a:lnTo>
                  <a:pt x="7470356" y="0"/>
                </a:lnTo>
                <a:lnTo>
                  <a:pt x="9901238" y="0"/>
                </a:lnTo>
                <a:lnTo>
                  <a:pt x="9901238" y="270000"/>
                </a:lnTo>
                <a:lnTo>
                  <a:pt x="7470356" y="270000"/>
                </a:lnTo>
                <a:lnTo>
                  <a:pt x="7470356" y="540000"/>
                </a:lnTo>
                <a:lnTo>
                  <a:pt x="0" y="540000"/>
                </a:lnTo>
                <a:lnTo>
                  <a:pt x="0" y="0"/>
                </a:lnTo>
                <a:close/>
              </a:path>
            </a:pathLst>
          </a:custGeom>
          <a:solidFill>
            <a:schemeClr val="bg2"/>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fr-FR" sz="1800"/>
          </a:p>
        </p:txBody>
      </p:sp>
      <p:sp>
        <p:nvSpPr>
          <p:cNvPr id="22" name="Text Box 5">
            <a:extLst>
              <a:ext uri="{FF2B5EF4-FFF2-40B4-BE49-F238E27FC236}">
                <a16:creationId xmlns:a16="http://schemas.microsoft.com/office/drawing/2014/main" id="{3B7E138B-744A-4755-8FC5-1F0A71D5B1B9}"/>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76772"/>
            <a:ext cx="11521845" cy="864000"/>
          </a:xfrm>
          <a:noFill/>
        </p:spPr>
        <p:txBody>
          <a:bodyPr rtlCol="0">
            <a:noAutofit/>
          </a:bodyPr>
          <a:lstStyle>
            <a:lvl1pPr>
              <a:defRPr lang="de-DE" b="1" dirty="0">
                <a:solidFill>
                  <a:schemeClr val="tx1"/>
                </a:solidFill>
                <a:ea typeface="+mn-ea"/>
                <a:cs typeface="+mn-cs"/>
              </a:defRPr>
            </a:lvl1pPr>
          </a:lstStyle>
          <a:p>
            <a:pPr lvl="0"/>
            <a:r>
              <a:rPr lang="fr-FR"/>
              <a:t>Modifiez le style du titre</a:t>
            </a:r>
            <a:endParaRPr lang="en-GB" dirty="0"/>
          </a:p>
        </p:txBody>
      </p:sp>
    </p:spTree>
    <p:extLst>
      <p:ext uri="{BB962C8B-B14F-4D97-AF65-F5344CB8AC3E}">
        <p14:creationId xmlns:p14="http://schemas.microsoft.com/office/powerpoint/2010/main" val="1810896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General">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74806FB-F9A5-4B19-B1D2-5E4F36DCC21F}"/>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E74806FB-F9A5-4B19-B1D2-5E4F36DCC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98DA560E-6148-4BC1-B450-962E6F855EB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49968088-E93E-43C7-ADDB-EF9F945A886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D17395E6-841C-4999-B857-CE16AAA75D3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7F867054-CB7C-45AF-BA94-350C79036DF9}"/>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020AAB7A-FC80-4929-A2C6-9A90B9AD582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1E8242A0-9A96-4158-A8FA-8CB33C4E90A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1736AF14-81F5-4641-BBA5-CC587098F98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F6E91B9-09C8-4516-9D8F-4D494AE2BEA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443951D9-9BBD-4853-80C1-0CF8B3F9157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95F79E57-166D-4E36-BC6D-3A938E57AEC7}"/>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D097784E-AD8E-42D8-BF3F-51A3E9B666B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A849758-51CB-4947-9EE2-856EC105C84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B9283C29-233A-4112-AF6A-966FA73CB0B9}"/>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111C337B-29D6-4095-8284-35AD2DC2EE9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D89C658-D3FA-4ACD-87DC-AFF21273DFBF}"/>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1B5A3FC-9030-4C42-9A7C-CB8B8DFAEF7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7A1D323-8E3D-4366-A2CB-A1ADED46DF9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uppieren 7">
            <a:extLst>
              <a:ext uri="{FF2B5EF4-FFF2-40B4-BE49-F238E27FC236}">
                <a16:creationId xmlns:a16="http://schemas.microsoft.com/office/drawing/2014/main" id="{A20C25EB-D454-446F-86F9-DCB5EEB85284}"/>
              </a:ext>
            </a:extLst>
          </p:cNvPr>
          <p:cNvGrpSpPr/>
          <p:nvPr userDrawn="1"/>
        </p:nvGrpSpPr>
        <p:grpSpPr bwMode="gray">
          <a:xfrm>
            <a:off x="0" y="4293096"/>
            <a:ext cx="12192000" cy="2160208"/>
            <a:chOff x="0" y="4293096"/>
            <a:chExt cx="9904413" cy="2160208"/>
          </a:xfrm>
          <a:solidFill>
            <a:schemeClr val="bg2"/>
          </a:solidFill>
        </p:grpSpPr>
        <p:sp>
          <p:nvSpPr>
            <p:cNvPr id="25" name="Rectangle 18">
              <a:extLst>
                <a:ext uri="{FF2B5EF4-FFF2-40B4-BE49-F238E27FC236}">
                  <a16:creationId xmlns:a16="http://schemas.microsoft.com/office/drawing/2014/main" id="{83CCEC14-1103-4D8B-9B41-8479B2763F44}"/>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sp>
          <p:nvSpPr>
            <p:cNvPr id="26" name="Rectangle 18">
              <a:extLst>
                <a:ext uri="{FF2B5EF4-FFF2-40B4-BE49-F238E27FC236}">
                  <a16:creationId xmlns:a16="http://schemas.microsoft.com/office/drawing/2014/main" id="{9483DF48-87D5-4C46-BA8F-D8B891368A62}"/>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a:solidFill>
                  <a:srgbClr val="000000"/>
                </a:solidFill>
                <a:cs typeface="+mn-cs"/>
              </a:endParaRPr>
            </a:p>
          </p:txBody>
        </p:sp>
      </p:grpSp>
      <p:pic>
        <p:nvPicPr>
          <p:cNvPr id="27" name="Picture 2" descr="K:\Schenker AG\03_Vorlagen\03_PowerPoint\kolaz.jpg">
            <a:extLst>
              <a:ext uri="{FF2B5EF4-FFF2-40B4-BE49-F238E27FC236}">
                <a16:creationId xmlns:a16="http://schemas.microsoft.com/office/drawing/2014/main" id="{6BC0D757-B677-498D-A6AE-A9A41AF359A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4117"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a:extLst>
              <a:ext uri="{FF2B5EF4-FFF2-40B4-BE49-F238E27FC236}">
                <a16:creationId xmlns:a16="http://schemas.microsoft.com/office/drawing/2014/main" id="{A213571E-6D89-4E1E-BF97-B5933632625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en-GB" dirty="0" err="1"/>
              <a:t>Formatvorlage</a:t>
            </a:r>
            <a:r>
              <a:rPr lang="en-GB" dirty="0"/>
              <a:t> des </a:t>
            </a:r>
            <a:r>
              <a:rPr lang="en-GB" dirty="0" err="1"/>
              <a:t>Untertitelmasters</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endParaRPr lang="en-GB" dirty="0"/>
          </a:p>
        </p:txBody>
      </p:sp>
    </p:spTree>
    <p:extLst>
      <p:ext uri="{BB962C8B-B14F-4D97-AF65-F5344CB8AC3E}">
        <p14:creationId xmlns:p14="http://schemas.microsoft.com/office/powerpoint/2010/main" val="3585035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Contract Logist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C3405EE-3D46-4B6A-BBDF-13EC65846AD0}"/>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AC3405EE-3D46-4B6A-BBDF-13EC65846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BE41513C-7F51-45D4-BE28-4156DFAEAA91}"/>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1C570AD6-D2CA-4869-B12B-DFA2DEF5D91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C93E3D4B-CDD7-4866-92B6-0930AC41C5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DC80B8B-B641-46DC-B78F-3BC2C7576FD3}"/>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2332E333-6AD6-4133-936F-32BD3A267D5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37DF717-8C5E-4662-9BFA-2F4010AA15B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AEFEA690-48C1-4852-B110-0F1725D5C7C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3FB1477-4205-460A-AB91-0D51E491239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076A5C6-0BEA-496B-A437-FF0BB14DB79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817FE936-6CA8-4434-9D78-B7B09EAF3133}"/>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4DC226D-064F-48C7-A850-FBDF87E4DC6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16A1138F-0E79-49CC-9510-7ACD51CC6548}"/>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0996BB4C-40D6-4E3F-80DF-F1FC7171E0BA}"/>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2707973-6D38-4358-BA7F-1BDCDA66C36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B7634468-3D34-44C6-9932-A7929F53D35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6A666C3C-CFA7-45AB-A171-6AFAA9CAB14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79676169-1F3A-43E6-A750-35F4DF045EE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6E62BCF1-D73E-4F77-8D21-F4B4398486E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l="17821" t="55331" r="7207" b="4272"/>
          <a:stretch>
            <a:fillRect/>
          </a:stretch>
        </p:blipFill>
        <p:spPr bwMode="gray">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C4087303-F28B-4EC2-A026-2329C961C81F}"/>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6FF6B70B-345D-4B45-A3BE-FEF95133F74A}"/>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EF65C316-8369-4EF1-94B3-10B0481DDCC3}"/>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5A44A498-98D6-4504-9A98-B5D76EC8A26A}"/>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8609314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Automotiv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BD39E75-9753-4E17-B575-BB09D193008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0BD39E75-9753-4E17-B575-BB09D1930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B2612F3-8355-46B7-9011-BE3378A8437F}"/>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5411075-E6D9-4753-95E0-EE94B29A8F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529FC5FE-FE63-499F-8F55-5AAD27B2D5F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6205AD86-A1EB-4D1E-A52D-A36185B665C1}"/>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9CBDEDBA-3D60-4468-AA66-22FC194760F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89C7C17A-9422-4B0F-824D-22BB4BEBBCE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C2F87163-1933-4119-A36E-67DD28DCB350}"/>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5CE89AE-CAF1-4C20-9531-BDD42DBC61E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A0795714-CBCC-450A-A102-A36962FE0B7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506B2BA-047D-4B3B-A91E-C91D8F264244}"/>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ACD3512-597F-44D0-AD41-C5724AD746B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86E4E959-0A9E-4E60-8D6C-3ACC679FC13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925F1AAE-F6FD-4BD5-8877-228809E8729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0C6B3E63-E6D7-4907-8B71-E0E3402A1C6E}"/>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A8C561C9-D143-4636-AAC8-5A3C5E6BCC5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B2E75550-223E-417E-BE2C-6A2392CA80B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14BB65B9-13DB-427F-86F4-66201784254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93D0B8ED-50A6-439B-8F6E-9752FFF30B9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3D89FDD2-8E53-467C-A9A1-7437F983A0B4}"/>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628B8B6A-3EAC-4FCA-8F5C-4AE691C158E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D69FA28-952E-4277-ABB5-45788DCD792A}"/>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E7148C3-0F28-45DE-9C98-3A2123418EB3}"/>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922830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Consume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32DE7E3-028A-495C-8EF4-A093024CA08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132DE7E3-028A-495C-8EF4-A093024CA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A60C93CD-DA48-46DE-9C11-F4D0D833FF20}"/>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4075394B-E8C6-4B57-A2DB-1214940EDEB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08B1BB6C-7A9A-4FF5-AEA6-E7C5A69433C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22885A98-46F6-4ADD-9868-5E74F831569E}"/>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B5065E07-B31F-4FFF-A389-532CC2364F9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4701568A-A7A9-425B-8F12-4F1E349F00B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3517D57A-E458-4BD0-BB91-EA1781E4F0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3CDA7718-1D7F-4A32-9ADE-B643F828FA7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01BCA40-E1D0-4C50-87F9-16B8AE1841A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0ED7951F-9F76-43FD-8468-755E4F5DBF85}"/>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863EAAB7-A6E6-4CA0-8B84-39952FB80D8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AFF5D522-BEF2-40D0-94CD-467A2BCE4B1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F9E37570-C347-43D2-A517-FDA3148EDEC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847D167E-1182-472B-8347-F32EB6C5F9F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D799DAD2-A230-4A7C-8D44-E2979B94823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B8C52B47-3B5C-4448-A11C-3910766684E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0AADC180-08B1-405B-AC08-D3A6E2B4643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8C57562E-6197-46BF-9C30-4EAA2A8E77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0F9E60AF-10D9-4446-B740-14E781C3CA84}"/>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695AE92A-F295-43B1-B3BB-859CB0DE27A3}"/>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42D67643-5741-4877-B47F-8D50ABCBB371}"/>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8B6BCA62-6F33-448F-B153-FCA55745902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669463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Electronics">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C3B09C9-2C8C-4E1F-B1AC-93CCC0D7EC4E}"/>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9C3B09C9-2C8C-4E1F-B1AC-93CCC0D7E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07E1D08D-51B5-46DB-81BA-50CEFBFB7B6D}"/>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5EDA4333-FFAC-44A0-AF7C-0A017DC8F93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3E06464-D8E9-474F-8407-06FFB91C3E0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06C87AA2-80EF-4E78-A464-66B90C93B328}"/>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18DE6FE8-360E-4079-B27F-312F49E5E97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52A3F792-45C1-4301-9833-A73784115D8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A7D0673B-A360-439C-A821-8FF85F4D788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EC199841-6ECF-49AB-8231-D5738B6C67C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023BFDA7-F97D-46BD-AEB1-65E9A6C0DBB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9954AB75-894E-4562-B375-FD2732802145}"/>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3CF26EC2-438D-4FFD-BF22-1203FEE8252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C61162C2-1CB4-4181-A99A-DE8D4368575C}"/>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74C106D9-DF95-47FE-9641-96B592DF80AC}"/>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D8E8EF65-D248-43F3-8116-97D6544DD9FA}"/>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D27434DB-FF48-4DC2-9588-5C2B02E3462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890765E0-CD3F-483D-A76A-7A7D715F7C9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5B98AC2-2453-45C3-AB4E-AB2B1BB0578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BF40C72F-D9D1-4E9F-962E-4FB8100F9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1FB1734F-B84A-4DA6-B644-4EF5FBB3A43E}"/>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8571BAB7-0F79-4C58-A98D-0F49B90BC651}"/>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69A9AD5E-53B5-46DA-9DEC-D2B936F94FDC}"/>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B4FD781F-A700-4CC8-96E3-3246947BFDB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6092452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Healthcar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48D9826-7B2F-455A-9007-390D45C41821}"/>
              </a:ext>
            </a:extLst>
          </p:cNvPr>
          <p:cNvPicPr>
            <a:picLocks noChangeAspect="1"/>
          </p:cNvPicPr>
          <p:nvPr userDrawn="1"/>
        </p:nvPicPr>
        <p:blipFill>
          <a:blip r:embed="rId2">
            <a:extLst>
              <a:ext uri="{28A0092B-C50C-407E-A947-70E740481C1C}">
                <a14:useLocalDpi xmlns:a14="http://schemas.microsoft.com/office/drawing/2010/main" val="0"/>
              </a:ext>
            </a:extLst>
          </a:blip>
          <a:srcRect l="18521" r="1573"/>
          <a:stretch>
            <a:fillRect/>
          </a:stretch>
        </p:blipFill>
        <p:spPr bwMode="gray">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1D1B75B6-E80F-4F2C-A6E4-20410DCD24F8}"/>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37C11062-0663-40B2-B614-149FD842E991}"/>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66950FF2-838C-4260-A996-DE54A4E093B5}"/>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CB1D239D-E969-414F-A359-90AAA7863B8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0FB8F581-A18B-43C1-B53E-2976B49DAEC4}"/>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71701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Industrial">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987AB03-6074-48F6-BAF7-73EAD06D6FE5}"/>
              </a:ext>
            </a:extLst>
          </p:cNvPr>
          <p:cNvPicPr>
            <a:picLocks noChangeAspect="1"/>
          </p:cNvPicPr>
          <p:nvPr userDrawn="1"/>
        </p:nvPicPr>
        <p:blipFill>
          <a:blip r:embed="rId2">
            <a:extLst>
              <a:ext uri="{28A0092B-C50C-407E-A947-70E740481C1C}">
                <a14:useLocalDpi xmlns:a14="http://schemas.microsoft.com/office/drawing/2010/main" val="0"/>
              </a:ext>
            </a:extLst>
          </a:blip>
          <a:srcRect l="3400" t="37711" r="20552" b="22360"/>
          <a:stretch>
            <a:fillRect/>
          </a:stretch>
        </p:blipFill>
        <p:spPr bwMode="gray">
          <a:xfrm>
            <a:off x="-8466" y="693738"/>
            <a:ext cx="12189884"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ieren 7">
            <a:extLst>
              <a:ext uri="{FF2B5EF4-FFF2-40B4-BE49-F238E27FC236}">
                <a16:creationId xmlns:a16="http://schemas.microsoft.com/office/drawing/2014/main" id="{78B0FCFA-EC0D-43C3-9CBD-623ABBA5BD94}"/>
              </a:ext>
            </a:extLst>
          </p:cNvPr>
          <p:cNvGrpSpPr/>
          <p:nvPr userDrawn="1"/>
        </p:nvGrpSpPr>
        <p:grpSpPr bwMode="gray">
          <a:xfrm>
            <a:off x="0" y="4293096"/>
            <a:ext cx="12192000" cy="2160208"/>
            <a:chOff x="0" y="4293096"/>
            <a:chExt cx="9904413" cy="2160208"/>
          </a:xfrm>
          <a:solidFill>
            <a:schemeClr val="bg2"/>
          </a:solidFill>
        </p:grpSpPr>
        <p:sp>
          <p:nvSpPr>
            <p:cNvPr id="7" name="Rectangle 18">
              <a:extLst>
                <a:ext uri="{FF2B5EF4-FFF2-40B4-BE49-F238E27FC236}">
                  <a16:creationId xmlns:a16="http://schemas.microsoft.com/office/drawing/2014/main" id="{B11267FF-3AE7-438E-9202-0DE19AF96887}"/>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8" name="Rectangle 18">
              <a:extLst>
                <a:ext uri="{FF2B5EF4-FFF2-40B4-BE49-F238E27FC236}">
                  <a16:creationId xmlns:a16="http://schemas.microsoft.com/office/drawing/2014/main" id="{6A650021-4B32-4F91-9DEB-9ADA032A835F}"/>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pic>
        <p:nvPicPr>
          <p:cNvPr id="9" name="Picture 3">
            <a:extLst>
              <a:ext uri="{FF2B5EF4-FFF2-40B4-BE49-F238E27FC236}">
                <a16:creationId xmlns:a16="http://schemas.microsoft.com/office/drawing/2014/main" id="{6BB3A075-0037-42B3-9D76-E4B53904260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a:extLst>
              <a:ext uri="{FF2B5EF4-FFF2-40B4-BE49-F238E27FC236}">
                <a16:creationId xmlns:a16="http://schemas.microsoft.com/office/drawing/2014/main" id="{B081EB13-8FFF-451B-883E-F1F9079F2057}"/>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42593595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8853690-CA86-4AD0-A191-3A1A3975748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48853690-CA86-4AD0-A191-3A1A39757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232AC220-2875-4E8F-A86F-81D2070AECFA}"/>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47F6433-4404-4C29-A050-7D1483B0FCD9}"/>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2415CFB4-A7AA-45CA-9247-05E7C507F0E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B19EA3CE-4B64-4595-BD91-07FB7D46701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BE30CFFB-42E3-46A1-A798-F631C8E83AC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D3F36A3D-CF51-4315-BA0C-BBD750CC8F1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9DC50864-3CC2-4091-93F3-7CEC57A95B6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405E0E97-3637-4610-B930-C6CC7CF52CD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2EF007D6-25F9-4ABD-ADEF-C8CB9941DF70}"/>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C4B77739-D90F-4746-B741-467FF79851C4}"/>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248701F6-9072-4DD9-B0B9-A4291AC4C76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D21FBC3B-FF4C-4D55-BE84-1F98EE33001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8B38E179-62FA-4D4D-AC8F-162B647742D8}"/>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E3E7F6DA-DD66-4A54-934F-7C380094B787}"/>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B440ABFD-9620-4021-A02A-77365BF678F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92CA14FD-0315-49FB-9183-51BFC770151C}"/>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6E363A78-E587-4E39-899B-6803D121D36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6">
            <a:extLst>
              <a:ext uri="{FF2B5EF4-FFF2-40B4-BE49-F238E27FC236}">
                <a16:creationId xmlns:a16="http://schemas.microsoft.com/office/drawing/2014/main" id="{DC969528-84E6-47F7-B004-BC455C1C78E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34" y="692150"/>
            <a:ext cx="1218353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B84634A3-4A4F-4155-B0C8-FC19754955F9}"/>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BA60E581-0E28-456E-81DC-C6E04AD8DC88}"/>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73ECE9A9-B181-4EE7-93E9-4384F61CA853}"/>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23DDA0F5-A26D-4D4E-B3BC-AA18139D3B4C}"/>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2715153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AF7058B-BD7A-41E0-9507-D3920E7FC9B6}"/>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3AF7058B-BD7A-41E0-9507-D3920E7FC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3818F547-2012-4AA0-B2CC-1590294C601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ACB32000-CFEC-48BC-B12D-ED09400F186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60B62D4B-5814-477D-82DD-A82975D5531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B0521257-6727-4177-A763-6D223FD05871}"/>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979C2B73-816F-4CD3-A013-76577F3C8CBE}"/>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997E762C-0D1F-4886-BF95-AB5B893BE61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E7F3936C-B07C-469A-8CCC-41558A1023B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F9EF076E-1705-48B1-BE6C-0316D36116D8}"/>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E558AB31-F5D3-4597-9A30-1201457C870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89B03AF5-CFB9-4301-8ACF-EF7C85516C9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54AA6F69-9A94-4E25-985D-DB2B55741DA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B67E25A7-230C-474C-9F31-F0DC5E2BD078}"/>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AB05467-C101-4390-A29D-D65C2EE053B2}"/>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72064157-C5C9-46E4-B10E-F9B916A9D3A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2918FFF1-4A2E-4127-A476-D3CAD034D08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1988B591-C4F3-4352-9C9D-61197E91C393}"/>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21AB3D23-7239-474A-A190-5984F710F039}"/>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3">
            <a:extLst>
              <a:ext uri="{FF2B5EF4-FFF2-40B4-BE49-F238E27FC236}">
                <a16:creationId xmlns:a16="http://schemas.microsoft.com/office/drawing/2014/main" id="{4CBF1D94-C59F-4D23-ACF9-08DD2F6BF93F}"/>
              </a:ext>
            </a:extLst>
          </p:cNvPr>
          <p:cNvPicPr>
            <a:picLocks noChangeAspect="1"/>
          </p:cNvPicPr>
          <p:nvPr userDrawn="1"/>
        </p:nvPicPr>
        <p:blipFill>
          <a:blip r:embed="rId7">
            <a:extLst>
              <a:ext uri="{28A0092B-C50C-407E-A947-70E740481C1C}">
                <a14:useLocalDpi xmlns:a14="http://schemas.microsoft.com/office/drawing/2010/main" val="0"/>
              </a:ext>
            </a:extLst>
          </a:blip>
          <a:srcRect l="157" t="26622" r="214" b="27747"/>
          <a:stretch>
            <a:fillRect/>
          </a:stretch>
        </p:blipFill>
        <p:spPr bwMode="auto">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0AB98A73-8CF8-4015-A6AC-8BF97868E341}"/>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A92D16D5-6BB6-42D3-A464-C37FABC8FDF6}"/>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D7D3D17C-C7AD-4689-9DD8-722CCEAEF734}"/>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31B875D3-6E6A-4B89-AD66-D4CB53381B5F}"/>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133107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Air">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11277BF-FBFC-4D74-83AD-0B94513170DB}"/>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611277BF-FBFC-4D74-83AD-0B9451317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B6110E94-F047-412A-A876-72B333DFAD06}"/>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85A2C1B5-3CA4-4A2C-B6BF-8358A80C506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E465C9AB-8958-45E0-80D6-EBD2ABB79599}"/>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A8E7E051-9153-4836-8E6A-D307D0FC0985}"/>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AD603B90-71C8-42D5-993B-3274351050E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3A112F5C-B7D4-4997-870B-FE71001A039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D1DB9E5-01FC-46CF-A80C-67B32C5DC1D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9A835EAC-D7BA-4DAB-9F99-8EE4EE59D6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8583391C-C178-41BB-9E20-0A28D0ED55A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54AF82A3-EE3F-4D4D-AB3E-004179A715B2}"/>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51F3945-4F84-4DFB-AE85-26E10360AE5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955B86F5-C424-436D-BA12-BCC364CF964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9D19DFA2-AEBD-4446-A5CE-E6998959103E}"/>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3C9364CC-0CB8-4525-848E-60A8C0B0BFAC}"/>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337C3DD-CC48-40B8-A422-99260DD6443B}"/>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7397C676-DEAC-43F5-8E8E-81CF98DC83D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F042000F-018C-47B0-AA99-C8F281B3698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6">
            <a:extLst>
              <a:ext uri="{FF2B5EF4-FFF2-40B4-BE49-F238E27FC236}">
                <a16:creationId xmlns:a16="http://schemas.microsoft.com/office/drawing/2014/main" id="{9ED4F56C-5A98-4139-8B5D-E5E0950223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34" y="692150"/>
            <a:ext cx="1218353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B78465E4-4201-4AB4-B831-29A189FBAA9F}"/>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C37773B5-7076-44C3-BD47-117A1C0D8E7E}"/>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BC01CE09-6250-4CDD-8ED7-C69E1641A238}"/>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1D707D75-3C22-4D87-B2B5-54ED9BF94E95}"/>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999159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Ocea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B834D3B3-7F0B-42A8-96DD-4350BC5F224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B834D3B3-7F0B-42A8-96DD-4350BC5F22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63AABCED-F7A7-4BD6-AE9C-7292E85A7889}"/>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E655C7D2-3029-4C04-9A0F-E8150A3CBC4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26F59092-41D3-46E5-8BDD-ECEF2C523FC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CFFC9100-F713-4AA2-B944-C878D968FEE1}"/>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99A583C6-BCEA-4C4C-AF0C-A47EB5517C7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0F61E4B4-CE90-4438-8E25-81C9078DE7B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02F6CAD6-06C6-4629-B10C-34C4F062A5B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863ACCA6-78D1-4604-BB28-D45F42C6E1F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78AF5A8-35E2-4059-A695-D3545054946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1034E000-D13E-46BC-B65B-6EEE71209603}"/>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C8E240CF-265A-4539-B66D-366E38894EC4}"/>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296D850B-8781-4868-9F78-5F1E047799D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2CC2A92-D0ED-4371-AC8B-BF6B75BE493D}"/>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2166B5A1-91A8-4BE7-92D0-848E942B5068}"/>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7CFEF05-C7B0-4435-A3C0-B76197469DD8}"/>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0F79771-1716-4C19-8574-7FFE3C32AD3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DF2916EA-2FB4-4878-A21D-3526B4EEAA9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4">
            <a:extLst>
              <a:ext uri="{FF2B5EF4-FFF2-40B4-BE49-F238E27FC236}">
                <a16:creationId xmlns:a16="http://schemas.microsoft.com/office/drawing/2014/main" id="{D2C9D0F7-3A39-4B1B-9396-4FA32622CA0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92150"/>
            <a:ext cx="12192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E5CDF0E0-68FE-4C76-967E-255F14E36EAE}"/>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1210EF17-97A8-4183-8220-20B77AA6F168}"/>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EA5173C6-5F8C-4230-BDE5-A226BAD47C1D}"/>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498928FB-DEB6-40FF-9CA4-9DBB4581E62E}"/>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3130999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Placeholder 2/3">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8F4B0B69-D044-4C30-AE67-A35A53BDEE40}"/>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8F4B0B69-D044-4C30-AE67-A35A53BDE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B44D8F2A-8C10-4F95-BD9A-FD40B28FA4F1}"/>
              </a:ext>
            </a:extLst>
          </p:cNvPr>
          <p:cNvGrpSpPr>
            <a:grpSpLocks/>
          </p:cNvGrpSpPr>
          <p:nvPr/>
        </p:nvGrpSpPr>
        <p:grpSpPr bwMode="auto">
          <a:xfrm>
            <a:off x="6007100" y="-171450"/>
            <a:ext cx="177800" cy="71437"/>
            <a:chOff x="4880198" y="-171400"/>
            <a:chExt cx="144016" cy="72008"/>
          </a:xfrm>
        </p:grpSpPr>
        <p:cxnSp>
          <p:nvCxnSpPr>
            <p:cNvPr id="9" name="Gerade Verbindung 5">
              <a:extLst>
                <a:ext uri="{FF2B5EF4-FFF2-40B4-BE49-F238E27FC236}">
                  <a16:creationId xmlns:a16="http://schemas.microsoft.com/office/drawing/2014/main" id="{90030463-1BC8-49F8-A882-A72B67D0B58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9126C320-A44A-4B3E-A86F-AFF113B501D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90F89425-8937-48E7-9197-3AE2C128E71E}"/>
              </a:ext>
            </a:extLst>
          </p:cNvPr>
          <p:cNvGrpSpPr>
            <a:grpSpLocks/>
          </p:cNvGrpSpPr>
          <p:nvPr/>
        </p:nvGrpSpPr>
        <p:grpSpPr bwMode="auto">
          <a:xfrm>
            <a:off x="8932333" y="-171450"/>
            <a:ext cx="177800" cy="71437"/>
            <a:chOff x="4880198" y="-171400"/>
            <a:chExt cx="144016" cy="72008"/>
          </a:xfrm>
        </p:grpSpPr>
        <p:cxnSp>
          <p:nvCxnSpPr>
            <p:cNvPr id="13" name="Gerade Verbindung 29">
              <a:extLst>
                <a:ext uri="{FF2B5EF4-FFF2-40B4-BE49-F238E27FC236}">
                  <a16:creationId xmlns:a16="http://schemas.microsoft.com/office/drawing/2014/main" id="{F44FD0F8-CCB9-4958-9CD3-CBA03A963B3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5C4909AB-473F-4549-8722-CDCFEE5248D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F37DD369-7B6D-4A85-9183-E3974498E295}"/>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740AAB3F-A8AB-4551-BCA0-B996F2F3DE5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2B40DCEF-1B4B-40AF-8ECE-514AA4E42C0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6BA76DAE-8A7F-4B41-96B9-FBBF6090C662}"/>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701CCA83-EA18-4273-A3AE-A6FAD94BEEE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CB7DC1E6-011F-479D-9E67-C7D23DDA0320}"/>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8AA42BE0-83E4-4359-888F-25D614B5789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2E13DDDB-EE9D-4E46-AC21-7B263C2AE224}"/>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E9A57A2D-19DF-48B7-A5AD-8C3708E1C79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EFC83B6F-D86E-4CEE-94AD-3AE643B24DAB}"/>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47EE12CF-D914-43E1-9710-DB5748D9E98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7">
            <a:extLst>
              <a:ext uri="{FF2B5EF4-FFF2-40B4-BE49-F238E27FC236}">
                <a16:creationId xmlns:a16="http://schemas.microsoft.com/office/drawing/2014/main" id="{ACFDBBA8-9C04-4132-A97D-F1757DCBB8FD}"/>
              </a:ext>
            </a:extLst>
          </p:cNvPr>
          <p:cNvGrpSpPr/>
          <p:nvPr userDrawn="1"/>
        </p:nvGrpSpPr>
        <p:grpSpPr bwMode="gray">
          <a:xfrm>
            <a:off x="0" y="4293096"/>
            <a:ext cx="12192000" cy="2160208"/>
            <a:chOff x="0" y="4293096"/>
            <a:chExt cx="9904413" cy="2160208"/>
          </a:xfrm>
          <a:solidFill>
            <a:schemeClr val="bg2"/>
          </a:solidFill>
        </p:grpSpPr>
        <p:sp>
          <p:nvSpPr>
            <p:cNvPr id="27" name="Rectangle 18">
              <a:extLst>
                <a:ext uri="{FF2B5EF4-FFF2-40B4-BE49-F238E27FC236}">
                  <a16:creationId xmlns:a16="http://schemas.microsoft.com/office/drawing/2014/main" id="{273371B5-5735-4CBE-80DB-9F12CB1DD9F2}"/>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122FD5ED-0579-4DBA-8A20-E19830180E03}"/>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AB2CA038-F795-412D-8CFE-27B7ABBB8CCB}"/>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7" name="Bildplatzhalter 10"/>
          <p:cNvSpPr>
            <a:spLocks noGrp="1"/>
          </p:cNvSpPr>
          <p:nvPr>
            <p:ph type="pic" sz="quarter" idx="12"/>
          </p:nvPr>
        </p:nvSpPr>
        <p:spPr bwMode="gray">
          <a:xfrm>
            <a:off x="1" y="692151"/>
            <a:ext cx="12190999" cy="360045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baseline="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5361979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Placeholder | 1/2">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8E6CF6B2-4B65-44EC-BB75-1913D1D37D3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8E6CF6B2-4B65-44EC-BB75-1913D1D37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7F97E0A3-1758-46DA-9169-1C65B37F2B2B}"/>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9824B46A-60EB-4214-BA21-F5502390961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22027DA5-70DC-42FB-A3FA-158DCAC97CE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E4B19B99-3FA3-445F-9E86-48E8BE8C20D0}"/>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4F5A76D4-D59A-4293-9BB6-50FF3D50DDC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0">
              <a:extLst>
                <a:ext uri="{FF2B5EF4-FFF2-40B4-BE49-F238E27FC236}">
                  <a16:creationId xmlns:a16="http://schemas.microsoft.com/office/drawing/2014/main" id="{84627CDE-5FAA-407E-8B11-C73DB0A02A6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32">
            <a:extLst>
              <a:ext uri="{FF2B5EF4-FFF2-40B4-BE49-F238E27FC236}">
                <a16:creationId xmlns:a16="http://schemas.microsoft.com/office/drawing/2014/main" id="{C427E9EC-B264-453D-A5FA-5F63DBBA7E8C}"/>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33">
            <a:extLst>
              <a:ext uri="{FF2B5EF4-FFF2-40B4-BE49-F238E27FC236}">
                <a16:creationId xmlns:a16="http://schemas.microsoft.com/office/drawing/2014/main" id="{D1E96CC7-A9F4-4D73-8CE6-AD0236EBBA8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4">
            <a:extLst>
              <a:ext uri="{FF2B5EF4-FFF2-40B4-BE49-F238E27FC236}">
                <a16:creationId xmlns:a16="http://schemas.microsoft.com/office/drawing/2014/main" id="{9F886B6E-AB93-442C-A01F-90BED1941B17}"/>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8" name="Gruppieren 6">
            <a:extLst>
              <a:ext uri="{FF2B5EF4-FFF2-40B4-BE49-F238E27FC236}">
                <a16:creationId xmlns:a16="http://schemas.microsoft.com/office/drawing/2014/main" id="{F741240D-0966-4940-B5A5-061A118EC688}"/>
              </a:ext>
            </a:extLst>
          </p:cNvPr>
          <p:cNvGrpSpPr>
            <a:grpSpLocks/>
          </p:cNvGrpSpPr>
          <p:nvPr/>
        </p:nvGrpSpPr>
        <p:grpSpPr bwMode="auto">
          <a:xfrm>
            <a:off x="-285750" y="6308726"/>
            <a:ext cx="88900" cy="144463"/>
            <a:chOff x="-232362" y="6453336"/>
            <a:chExt cx="72000" cy="144016"/>
          </a:xfrm>
        </p:grpSpPr>
        <p:cxnSp>
          <p:nvCxnSpPr>
            <p:cNvPr id="19" name="Gerade Verbindung 47">
              <a:extLst>
                <a:ext uri="{FF2B5EF4-FFF2-40B4-BE49-F238E27FC236}">
                  <a16:creationId xmlns:a16="http://schemas.microsoft.com/office/drawing/2014/main" id="{334807DC-D316-4891-B162-1F14463FDDA9}"/>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48">
              <a:extLst>
                <a:ext uri="{FF2B5EF4-FFF2-40B4-BE49-F238E27FC236}">
                  <a16:creationId xmlns:a16="http://schemas.microsoft.com/office/drawing/2014/main" id="{AAB95107-FD45-446D-9B4F-76E30204A7E5}"/>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 name="Gerade Verbindung 49">
            <a:extLst>
              <a:ext uri="{FF2B5EF4-FFF2-40B4-BE49-F238E27FC236}">
                <a16:creationId xmlns:a16="http://schemas.microsoft.com/office/drawing/2014/main" id="{C31A1682-C949-4136-81D0-A1EA650A77E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VCT_Marker_ID_4" hidden="1">
            <a:extLst>
              <a:ext uri="{FF2B5EF4-FFF2-40B4-BE49-F238E27FC236}">
                <a16:creationId xmlns:a16="http://schemas.microsoft.com/office/drawing/2014/main" id="{24534029-A24C-44DC-BA93-0C630FCA0CC5}"/>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3" name="Gerade Verbindung 56">
            <a:extLst>
              <a:ext uri="{FF2B5EF4-FFF2-40B4-BE49-F238E27FC236}">
                <a16:creationId xmlns:a16="http://schemas.microsoft.com/office/drawing/2014/main" id="{8611F64F-AB31-4ABE-B425-26FFDAB0FD0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 Verbindung 57">
            <a:extLst>
              <a:ext uri="{FF2B5EF4-FFF2-40B4-BE49-F238E27FC236}">
                <a16:creationId xmlns:a16="http://schemas.microsoft.com/office/drawing/2014/main" id="{97C217CE-F092-473A-9105-CE05B50617C2}"/>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a:extLst>
              <a:ext uri="{FF2B5EF4-FFF2-40B4-BE49-F238E27FC236}">
                <a16:creationId xmlns:a16="http://schemas.microsoft.com/office/drawing/2014/main" id="{6800EFD4-A530-4186-B046-F06E205A58E7}"/>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uppieren 15">
            <a:extLst>
              <a:ext uri="{FF2B5EF4-FFF2-40B4-BE49-F238E27FC236}">
                <a16:creationId xmlns:a16="http://schemas.microsoft.com/office/drawing/2014/main" id="{427F90E1-753D-4E7E-9C96-387EE30204A3}"/>
              </a:ext>
            </a:extLst>
          </p:cNvPr>
          <p:cNvGrpSpPr/>
          <p:nvPr userDrawn="1"/>
        </p:nvGrpSpPr>
        <p:grpSpPr bwMode="gray">
          <a:xfrm>
            <a:off x="0" y="3212475"/>
            <a:ext cx="12192000" cy="540000"/>
            <a:chOff x="0" y="4653170"/>
            <a:chExt cx="9901238" cy="540000"/>
          </a:xfrm>
          <a:solidFill>
            <a:schemeClr val="bg2"/>
          </a:solidFill>
        </p:grpSpPr>
        <p:sp>
          <p:nvSpPr>
            <p:cNvPr id="27" name="Rectangle 18">
              <a:extLst>
                <a:ext uri="{FF2B5EF4-FFF2-40B4-BE49-F238E27FC236}">
                  <a16:creationId xmlns:a16="http://schemas.microsoft.com/office/drawing/2014/main" id="{D7170971-A0D1-48BF-9686-C9C5DFC1F61E}"/>
                </a:ext>
              </a:extLst>
            </p:cNvPr>
            <p:cNvSpPr>
              <a:spLocks noChangeArrowheads="1"/>
            </p:cNvSpPr>
            <p:nvPr/>
          </p:nvSpPr>
          <p:spPr bwMode="gray">
            <a:xfrm>
              <a:off x="1" y="4653170"/>
              <a:ext cx="9901237" cy="27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8" name="Rectangle 18">
              <a:extLst>
                <a:ext uri="{FF2B5EF4-FFF2-40B4-BE49-F238E27FC236}">
                  <a16:creationId xmlns:a16="http://schemas.microsoft.com/office/drawing/2014/main" id="{DB9F0E02-DC00-4D90-A316-65A8A022C2FB}"/>
                </a:ext>
              </a:extLst>
            </p:cNvPr>
            <p:cNvSpPr>
              <a:spLocks noChangeArrowheads="1"/>
            </p:cNvSpPr>
            <p:nvPr/>
          </p:nvSpPr>
          <p:spPr bwMode="gray">
            <a:xfrm>
              <a:off x="0" y="4653170"/>
              <a:ext cx="7470356" cy="540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9" name="Text Box 5">
            <a:extLst>
              <a:ext uri="{FF2B5EF4-FFF2-40B4-BE49-F238E27FC236}">
                <a16:creationId xmlns:a16="http://schemas.microsoft.com/office/drawing/2014/main" id="{ECD54D28-2E56-4C0E-8692-E76A56C56396}"/>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3933070"/>
            <a:ext cx="11521721" cy="864120"/>
          </a:xfrm>
        </p:spPr>
        <p:txBody>
          <a:bodyPr anchor="b"/>
          <a:lstStyle>
            <a:lvl1pPr>
              <a:defRPr b="1">
                <a:solidFill>
                  <a:schemeClr val="tx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4797190"/>
            <a:ext cx="11521721" cy="504070"/>
          </a:xfrm>
        </p:spPr>
        <p:txBody>
          <a:bodyPr/>
          <a:lstStyle>
            <a:lvl1pPr marL="0" indent="0" algn="l">
              <a:buFont typeface="Arial" panose="020B0604020202020204" pitchFamily="34" charset="0"/>
              <a:buNone/>
              <a:defRPr sz="2400">
                <a:solidFill>
                  <a:schemeClr val="tx1"/>
                </a:solidFill>
                <a:latin typeface="+mn-lt"/>
              </a:defRPr>
            </a:lvl1pPr>
            <a:lvl2pPr marL="0" indent="0" algn="l">
              <a:buFont typeface="Arial" panose="020B0604020202020204" pitchFamily="34" charset="0"/>
              <a:buNone/>
              <a:defRPr sz="2400">
                <a:solidFill>
                  <a:schemeClr val="tx1"/>
                </a:solidFill>
              </a:defRPr>
            </a:lvl2pPr>
            <a:lvl3pPr marL="0" indent="0" algn="l">
              <a:buFont typeface="Arial" panose="020B0604020202020204" pitchFamily="34" charset="0"/>
              <a:buNone/>
              <a:defRPr sz="2400">
                <a:solidFill>
                  <a:schemeClr val="tx1"/>
                </a:solidFill>
              </a:defRPr>
            </a:lvl3pPr>
            <a:lvl4pPr marL="0" indent="0" algn="l">
              <a:buFont typeface="Arial" panose="020B0604020202020204" pitchFamily="34" charset="0"/>
              <a:buNone/>
              <a:defRPr sz="2400">
                <a:solidFill>
                  <a:schemeClr val="tx1"/>
                </a:solidFill>
              </a:defRPr>
            </a:lvl4pPr>
            <a:lvl5pPr marL="0" indent="0" algn="l">
              <a:buFont typeface="Arial" panose="020B0604020202020204" pitchFamily="34" charset="0"/>
              <a:buNone/>
              <a:defRPr sz="2400">
                <a:solidFill>
                  <a:schemeClr val="tx1"/>
                </a:solidFill>
              </a:defRPr>
            </a:lvl5pPr>
            <a:lvl6pPr marL="0" indent="0" algn="l">
              <a:buFont typeface="Arial" panose="020B0604020202020204" pitchFamily="34" charset="0"/>
              <a:buNone/>
              <a:defRPr sz="2400">
                <a:solidFill>
                  <a:schemeClr val="tx1"/>
                </a:solidFill>
              </a:defRPr>
            </a:lvl6pPr>
            <a:lvl7pPr marL="0" indent="0" algn="l">
              <a:buFont typeface="Arial" panose="020B0604020202020204" pitchFamily="34" charset="0"/>
              <a:buNone/>
              <a:defRPr sz="2400">
                <a:solidFill>
                  <a:schemeClr val="tx1"/>
                </a:solidFill>
              </a:defRPr>
            </a:lvl7pPr>
            <a:lvl8pPr marL="0" indent="0" algn="l">
              <a:buFont typeface="Arial" panose="020B0604020202020204" pitchFamily="34" charset="0"/>
              <a:buNone/>
              <a:defRPr sz="2400">
                <a:solidFill>
                  <a:schemeClr val="tx1"/>
                </a:solidFill>
              </a:defRPr>
            </a:lvl8pPr>
            <a:lvl9pPr marL="0" indent="0" algn="l">
              <a:buFont typeface="Arial" panose="020B0604020202020204" pitchFamily="34" charset="0"/>
              <a:buNone/>
              <a:defRPr sz="2400">
                <a:solidFill>
                  <a:schemeClr val="tx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tx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
        <p:nvSpPr>
          <p:cNvPr id="13" name="Bildplatzhalter 10"/>
          <p:cNvSpPr>
            <a:spLocks noGrp="1"/>
          </p:cNvSpPr>
          <p:nvPr>
            <p:ph type="pic" sz="quarter" idx="12"/>
          </p:nvPr>
        </p:nvSpPr>
        <p:spPr bwMode="gray">
          <a:xfrm>
            <a:off x="0" y="692696"/>
            <a:ext cx="12192000" cy="2520000"/>
          </a:xfrm>
          <a:prstGeom prst="rect">
            <a:avLst/>
          </a:prstGeom>
          <a:solidFill>
            <a:schemeClr val="accent6"/>
          </a:solidFill>
          <a:ln>
            <a:no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32427008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Single column">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E5EB3D94-2C17-4622-81D3-23A5F087EA2A}"/>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E5EB3D94-2C17-4622-81D3-23A5F087E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E7981932-1419-4EA9-B3A4-DBD93C8DD6E4}"/>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960D4A5C-4855-422B-9B09-97FE18C66DE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C47E4E24-CBFE-40EB-B74F-CBF49FA0C29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91BDCAC-36D9-4F2D-8867-16D67C204F0F}"/>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A00F7BC5-114F-4D00-97BC-0A5F127888B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68F0A600-1488-47C0-9430-FE6BC465232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34051A88-C471-4B51-AC9A-81295E288320}"/>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71F7B9DE-0AC4-472B-8E35-B1A8D90D01B3}"/>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A7F5A989-1FBD-4A86-B0F5-12521A0DD8A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4E14F29E-D8A8-4A88-B891-7B4A88B096B2}"/>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AB31E8B0-8C83-4F38-9EE6-338CB064B5F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13FE5C73-70B1-4E8B-B953-824CA0E526C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DDB46F6-3346-42F1-B2A9-6AB2E896CB3B}"/>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BD72ED3E-F2D7-4600-965D-BD5649BF103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351366BA-DEF9-4A88-9450-BF515061417E}"/>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D25633FD-7C1D-45EA-AA29-7887490F126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2C69630B-B3E4-47A1-8D38-E0D9781855F9}"/>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bwMode="gray">
          <a:xfrm>
            <a:off x="335718" y="1555900"/>
            <a:ext cx="11521845" cy="4897437"/>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 name="Titel 1"/>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87CB9F1D-FD9E-456C-A47B-84946AA6D6EF}"/>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3" name="Foliennummernplatzhalter 1">
            <a:extLst>
              <a:ext uri="{FF2B5EF4-FFF2-40B4-BE49-F238E27FC236}">
                <a16:creationId xmlns:a16="http://schemas.microsoft.com/office/drawing/2014/main" id="{BEA47828-1448-46AF-97D3-B6A873454314}"/>
              </a:ext>
            </a:extLst>
          </p:cNvPr>
          <p:cNvSpPr>
            <a:spLocks noGrp="1"/>
          </p:cNvSpPr>
          <p:nvPr>
            <p:ph type="sldNum" sz="quarter" idx="11"/>
          </p:nvPr>
        </p:nvSpPr>
        <p:spPr/>
        <p:txBody>
          <a:bodyPr/>
          <a:lstStyle>
            <a:lvl1pPr eaLnBrk="1" hangingPunct="1">
              <a:defRPr/>
            </a:lvl1pPr>
          </a:lstStyle>
          <a:p>
            <a:pPr>
              <a:defRPr/>
            </a:pPr>
            <a:fld id="{BFE2FC09-0E37-4F0D-A1D9-416C0547D7F0}" type="slidenum">
              <a:rPr lang="en-GB"/>
              <a:pPr>
                <a:defRPr/>
              </a:pPr>
              <a:t>‹N°›</a:t>
            </a:fld>
            <a:endParaRPr lang="en-GB"/>
          </a:p>
        </p:txBody>
      </p:sp>
    </p:spTree>
    <p:extLst>
      <p:ext uri="{BB962C8B-B14F-4D97-AF65-F5344CB8AC3E}">
        <p14:creationId xmlns:p14="http://schemas.microsoft.com/office/powerpoint/2010/main" val="10863212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Two columns">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02C9D3FA-E52F-4363-AA20-C44E8093A95C}"/>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02C9D3FA-E52F-4363-AA20-C44E8093A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3B38EB2E-3BCD-494B-A732-E077B75301F1}"/>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8B626CFE-69BD-4E0A-A18E-3585A530D7E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8D9DAEA1-FD47-418C-882D-8B0D3615BC7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6F5F6CDC-656C-4858-9BD8-981A2CA0617E}"/>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F54CC903-A903-47ED-AF37-D45AA58C3D4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7172729A-648E-4704-8E39-DB22C3D801D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458525D8-F8E7-4EFB-BD72-6BF2711F40CF}"/>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CFBEDACA-0206-47C1-A50C-A523F8B9855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A4640EFE-CADD-4C2C-B706-2035D2EB9AF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A78C3CF4-B665-4B2F-A515-5BAF0B0FB7C5}"/>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84DCE416-5690-4829-9858-689CFED3AE2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0610580F-F482-431E-9C91-E646F68E801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609523CD-7F5E-4090-A32A-F10AF01031A8}"/>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26BEC78-3070-443C-A4C1-DEA62CED5B1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90C878E-826F-425C-A320-38DD963ABEE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ACD4F31-6AEB-482C-9131-2890C8D8D458}"/>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11BD7CC4-DFCC-49B2-8D0F-AD35512BAC9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4" name="Rectangle 18">
            <a:extLst>
              <a:ext uri="{FF2B5EF4-FFF2-40B4-BE49-F238E27FC236}">
                <a16:creationId xmlns:a16="http://schemas.microsoft.com/office/drawing/2014/main" id="{9B4D6C05-4934-403B-96AD-3D472200758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5" name="Foliennummernplatzhalter 1">
            <a:extLst>
              <a:ext uri="{FF2B5EF4-FFF2-40B4-BE49-F238E27FC236}">
                <a16:creationId xmlns:a16="http://schemas.microsoft.com/office/drawing/2014/main" id="{1366FCBC-8C51-4C4F-B9B1-3700592336A9}"/>
              </a:ext>
            </a:extLst>
          </p:cNvPr>
          <p:cNvSpPr>
            <a:spLocks noGrp="1"/>
          </p:cNvSpPr>
          <p:nvPr>
            <p:ph type="sldNum" sz="quarter" idx="11"/>
          </p:nvPr>
        </p:nvSpPr>
        <p:spPr/>
        <p:txBody>
          <a:bodyPr/>
          <a:lstStyle>
            <a:lvl1pPr eaLnBrk="1" hangingPunct="1">
              <a:defRPr/>
            </a:lvl1pPr>
          </a:lstStyle>
          <a:p>
            <a:pPr>
              <a:defRPr/>
            </a:pPr>
            <a:fld id="{2AA384B5-E722-452B-8A75-14B82AF28C74}" type="slidenum">
              <a:rPr lang="en-GB"/>
              <a:pPr>
                <a:defRPr/>
              </a:pPr>
              <a:t>‹N°›</a:t>
            </a:fld>
            <a:endParaRPr lang="en-GB"/>
          </a:p>
        </p:txBody>
      </p:sp>
    </p:spTree>
    <p:extLst>
      <p:ext uri="{BB962C8B-B14F-4D97-AF65-F5344CB8AC3E}">
        <p14:creationId xmlns:p14="http://schemas.microsoft.com/office/powerpoint/2010/main" val="39663015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Two contents righ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BCF45906-D167-4046-B82D-3647C829045C}"/>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BCF45906-D167-4046-B82D-3647C8290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B2810BB2-0A99-4521-832E-7B88CF730E5E}"/>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C03B753F-1192-4E45-B04B-E3B7CF2AE95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C2DD2C53-C1ED-472C-8595-4F38DD42A0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EFF5814B-C2C1-4C8D-8604-B7F19C49C7C1}"/>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E7D3257F-7E8E-4DEE-ADC7-8252E6BC8CD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FAE4D550-C14B-42E0-9369-CF702F36BCE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E2B17E6C-569D-4D82-94DC-665DC1D8BA7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FDD87210-CC0C-4360-9C8B-D53FBF5C98EA}"/>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C18FF33A-F66F-456D-B24B-F7B7E54106F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A4A29D6E-CB87-458F-91D9-AC4048E532CD}"/>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6E2FD769-B385-4682-AA56-1C1257B48363}"/>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CF33A39A-D61C-4B1E-A02A-1DA73D3ED90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1259D88A-7C0E-4046-AC91-DC9215D2DCFF}"/>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FC148529-23D6-4CA0-9141-2544B476D32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F254BFAE-0696-4013-B396-3CCC6711FE6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E4319653-064E-46F4-9B9A-DAB4EE0C8606}"/>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C031E040-F83D-42F4-B010-90762993953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2"/>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2106C304-522E-47DB-8263-A575F1773332}"/>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5A6D7CF5-06D0-4596-A1EA-116C50E39A06}"/>
              </a:ext>
            </a:extLst>
          </p:cNvPr>
          <p:cNvSpPr>
            <a:spLocks noGrp="1"/>
          </p:cNvSpPr>
          <p:nvPr>
            <p:ph type="sldNum" sz="quarter" idx="12"/>
          </p:nvPr>
        </p:nvSpPr>
        <p:spPr/>
        <p:txBody>
          <a:bodyPr/>
          <a:lstStyle>
            <a:lvl1pPr eaLnBrk="1" hangingPunct="1">
              <a:defRPr/>
            </a:lvl1pPr>
          </a:lstStyle>
          <a:p>
            <a:pPr>
              <a:defRPr/>
            </a:pPr>
            <a:fld id="{7F64BB51-244C-486C-AF19-2A7C4B1C945E}" type="slidenum">
              <a:rPr lang="en-GB"/>
              <a:pPr>
                <a:defRPr/>
              </a:pPr>
              <a:t>‹N°›</a:t>
            </a:fld>
            <a:endParaRPr lang="en-GB"/>
          </a:p>
        </p:txBody>
      </p:sp>
    </p:spTree>
    <p:extLst>
      <p:ext uri="{BB962C8B-B14F-4D97-AF65-F5344CB8AC3E}">
        <p14:creationId xmlns:p14="http://schemas.microsoft.com/office/powerpoint/2010/main" val="36091572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Two contents left">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BEE8358F-3B56-4FC2-960A-46973DCF4E8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6" name="Objekt 4" hidden="1">
                        <a:extLst>
                          <a:ext uri="{FF2B5EF4-FFF2-40B4-BE49-F238E27FC236}">
                            <a16:creationId xmlns:a16="http://schemas.microsoft.com/office/drawing/2014/main" id="{BEE8358F-3B56-4FC2-960A-46973DCF4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1B8F372D-3C9F-4921-B508-39E7A37F7573}"/>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0AF4B43E-CE96-40A2-9352-599AD7F3D71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19F9851A-D443-44C4-9753-FA0AC7B5DA1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A1699B9A-A706-4050-B8E2-1A66F5AE4986}"/>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4820D952-C5E4-4884-BDBF-19484A0C61F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0EC7D1B0-E916-4227-BD74-4A3EF596E63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87BEF16E-0569-4ED1-9330-9B6710F90C9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866119D6-40EA-4E4D-AB50-97AAA2F27DAD}"/>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253977C4-5D3A-424F-B63A-63B58BB5081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6BA7EBB2-342E-47AB-A25F-396DCB092BC8}"/>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1D2CE4D6-0C7B-4E25-AC40-669683D1A59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D472F433-C028-4BBB-B923-4F0870B5BEED}"/>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FA2B1FFD-A956-4C9E-9522-F956E42E0C0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71997718-755F-4287-8715-951E6C9F63A7}"/>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B915C560-1D4C-4D5D-9A48-2AFD7BA8B31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5BCBD633-012E-4375-8AE5-337FEF749B5E}"/>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DED41135-9573-4B4C-B12C-4C0B092241A9}"/>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1"/>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4"/>
            <a:ext cx="5672293"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2"/>
            <a:ext cx="5672293" cy="237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5" name="Rectangle 18">
            <a:extLst>
              <a:ext uri="{FF2B5EF4-FFF2-40B4-BE49-F238E27FC236}">
                <a16:creationId xmlns:a16="http://schemas.microsoft.com/office/drawing/2014/main" id="{75FBC00C-FE2F-48D7-A8B5-EB452BFE19DB}"/>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CC6360FA-686F-41EA-9189-EADA5EB86825}"/>
              </a:ext>
            </a:extLst>
          </p:cNvPr>
          <p:cNvSpPr>
            <a:spLocks noGrp="1"/>
          </p:cNvSpPr>
          <p:nvPr>
            <p:ph type="sldNum" sz="quarter" idx="12"/>
          </p:nvPr>
        </p:nvSpPr>
        <p:spPr/>
        <p:txBody>
          <a:bodyPr/>
          <a:lstStyle>
            <a:lvl1pPr eaLnBrk="1" hangingPunct="1">
              <a:defRPr/>
            </a:lvl1pPr>
          </a:lstStyle>
          <a:p>
            <a:pPr>
              <a:defRPr/>
            </a:pPr>
            <a:fld id="{2464ECFA-2117-4A68-9925-A756B640CB59}" type="slidenum">
              <a:rPr lang="en-GB"/>
              <a:pPr>
                <a:defRPr/>
              </a:pPr>
              <a:t>‹N°›</a:t>
            </a:fld>
            <a:endParaRPr lang="en-GB"/>
          </a:p>
        </p:txBody>
      </p:sp>
    </p:spTree>
    <p:extLst>
      <p:ext uri="{BB962C8B-B14F-4D97-AF65-F5344CB8AC3E}">
        <p14:creationId xmlns:p14="http://schemas.microsoft.com/office/powerpoint/2010/main" val="31967624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Four contents">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07F200D2-C350-4533-890F-C9DEE1544E4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7" name="Objekt 4" hidden="1">
                        <a:extLst>
                          <a:ext uri="{FF2B5EF4-FFF2-40B4-BE49-F238E27FC236}">
                            <a16:creationId xmlns:a16="http://schemas.microsoft.com/office/drawing/2014/main" id="{07F200D2-C350-4533-890F-C9DEE1544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68F56B4E-628A-4EF6-BDC3-A90FF85C1700}"/>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DAECFF47-AF76-41BB-9C7A-0B572A13282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76EE8137-3D72-455E-8730-400B31DC2BED}"/>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443DD9CD-A9BC-4728-BC63-90D9485DFAA5}"/>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D0FFEC46-E90B-4CFD-8799-AD1187F6715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30E2A9BF-2640-463E-B373-EFD76AA1CCD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33589621-A42F-4A57-934D-14ECB5217E88}"/>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CB3D75C7-125C-41C4-81E0-445EB90CF08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FB23B791-4A32-4C4E-8DFD-3ADE2C7B85D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5E3B51C7-8133-46A8-80A3-725B9BB52DA1}"/>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B5A62E67-1F15-43D9-85D4-0081B11BDF8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854FDA12-3DB1-4E86-A79A-5FA768773BC9}"/>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91D22E86-1504-46B0-B641-F3EA818AC1E6}"/>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0A110BBE-2C8B-4387-95D1-EFD39E220BE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6EDD00E2-0014-4A75-AFE9-52F1B921F8AD}"/>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98F4F86C-AA86-419B-80CB-9BF35DC16E74}"/>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4AC8CC49-28A9-4AA1-92C5-76F4D0A7A5F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sz="half" idx="1"/>
          </p:nvPr>
        </p:nvSpPr>
        <p:spPr bwMode="gray">
          <a:xfrm>
            <a:off x="335067" y="1555900"/>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556793"/>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37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B23E46B8-79C0-49F8-8E4A-C9309C640F2D}"/>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A7A0F372-0C53-4960-AA85-AD19770CDE4B}"/>
              </a:ext>
            </a:extLst>
          </p:cNvPr>
          <p:cNvSpPr>
            <a:spLocks noGrp="1"/>
          </p:cNvSpPr>
          <p:nvPr>
            <p:ph type="sldNum" sz="quarter" idx="13"/>
          </p:nvPr>
        </p:nvSpPr>
        <p:spPr/>
        <p:txBody>
          <a:bodyPr/>
          <a:lstStyle>
            <a:lvl1pPr eaLnBrk="1" hangingPunct="1">
              <a:defRPr/>
            </a:lvl1pPr>
          </a:lstStyle>
          <a:p>
            <a:pPr>
              <a:defRPr/>
            </a:pPr>
            <a:fld id="{84B086C5-41DD-46E1-A766-6D05BE75338A}" type="slidenum">
              <a:rPr lang="en-GB"/>
              <a:pPr>
                <a:defRPr/>
              </a:pPr>
              <a:t>‹N°›</a:t>
            </a:fld>
            <a:endParaRPr lang="en-GB"/>
          </a:p>
        </p:txBody>
      </p:sp>
    </p:spTree>
    <p:extLst>
      <p:ext uri="{BB962C8B-B14F-4D97-AF65-F5344CB8AC3E}">
        <p14:creationId xmlns:p14="http://schemas.microsoft.com/office/powerpoint/2010/main" val="819870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B4C698B6-73BC-4D0B-A6F9-ED083E8563D5}"/>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B4C698B6-73BC-4D0B-A6F9-ED083E856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A4CF6766-EC3C-4D49-B8D0-FED4BEE3978C}"/>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088D3F89-08B4-4783-B81F-EBB42DAAB22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F1A0DE6C-F937-43D3-B611-64A9427F7F6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BFF5FFE-AC68-4DBB-8CAA-3DF1B8D91CD9}"/>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3ED0E488-7CC1-492C-A1BC-1620B7C3DAD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7CB91BA6-C243-4DDD-986F-9B6C5ACD769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4274D888-1AAA-468A-8657-99F43EEAC441}"/>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E12B7160-E85F-4B6A-9C4A-E0F4EC8A541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4A917C2B-DEB7-451A-B412-20937C3A99F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F1DA78CD-AC46-4FA2-A78D-BEB257E6EE5A}"/>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151135CC-20DC-40B7-A35F-B7BF0EC1AFD2}"/>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AE2A7DEE-7FD3-45FA-97BF-FAF9F1231913}"/>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21DD8D4B-8531-49D8-8191-316F88E657AD}"/>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DACB0988-44E1-41F8-A63D-C2007D053D5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D4BB5E84-A554-4AC8-931B-8D8426687C04}"/>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EA0CABCE-E24A-4CF6-8021-9FA0D8B654AE}"/>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2" name="Rectangle 18">
            <a:extLst>
              <a:ext uri="{FF2B5EF4-FFF2-40B4-BE49-F238E27FC236}">
                <a16:creationId xmlns:a16="http://schemas.microsoft.com/office/drawing/2014/main" id="{389DB680-4951-4A2C-80D9-AAEC801F14FD}"/>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3" name="Foliennummernplatzhalter 1">
            <a:extLst>
              <a:ext uri="{FF2B5EF4-FFF2-40B4-BE49-F238E27FC236}">
                <a16:creationId xmlns:a16="http://schemas.microsoft.com/office/drawing/2014/main" id="{C8D5167F-23A2-4A0F-A68D-288C5075D156}"/>
              </a:ext>
            </a:extLst>
          </p:cNvPr>
          <p:cNvSpPr>
            <a:spLocks noGrp="1"/>
          </p:cNvSpPr>
          <p:nvPr>
            <p:ph type="sldNum" sz="quarter" idx="11"/>
          </p:nvPr>
        </p:nvSpPr>
        <p:spPr/>
        <p:txBody>
          <a:bodyPr/>
          <a:lstStyle>
            <a:lvl1pPr eaLnBrk="1" hangingPunct="1">
              <a:defRPr/>
            </a:lvl1pPr>
          </a:lstStyle>
          <a:p>
            <a:pPr>
              <a:defRPr/>
            </a:pPr>
            <a:fld id="{DD9ABE95-F2B2-4CFF-9327-4C7EC19515C1}" type="slidenum">
              <a:rPr lang="en-GB"/>
              <a:pPr>
                <a:defRPr/>
              </a:pPr>
              <a:t>‹N°›</a:t>
            </a:fld>
            <a:endParaRPr lang="en-GB"/>
          </a:p>
        </p:txBody>
      </p:sp>
    </p:spTree>
    <p:extLst>
      <p:ext uri="{BB962C8B-B14F-4D97-AF65-F5344CB8AC3E}">
        <p14:creationId xmlns:p14="http://schemas.microsoft.com/office/powerpoint/2010/main" val="30663423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Single column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F7423623-25AD-4536-8CDF-504F21DD460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4" name="Objekt 4" hidden="1">
                        <a:extLst>
                          <a:ext uri="{FF2B5EF4-FFF2-40B4-BE49-F238E27FC236}">
                            <a16:creationId xmlns:a16="http://schemas.microsoft.com/office/drawing/2014/main" id="{F7423623-25AD-4536-8CDF-504F21DD46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A5722FD0-C762-458B-9F6C-5B557A524164}"/>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95093F6E-CB23-4B4E-BDB1-65E583F85F0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28765916-CB25-417F-A95E-10C39B91D86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E096E320-2C91-4584-9C04-4C01A514CD92}"/>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790E6D75-20F4-4F2D-87B0-6B07F9C259D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D7996F93-9267-47F3-9949-6C42295E1080}"/>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2DABCCD5-BCC4-4D47-9ACF-CA6C6C71914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6A17249C-8B1C-44D6-8776-EBFBF8841D9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16D13C22-3393-4229-A02C-0FDA729EDBC4}"/>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BD79734D-2A90-415F-9391-35F286CD4041}"/>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6D9040B7-5CF6-4F2B-86E3-5A927A71E13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47ED3D1A-0AF9-4AE7-AEEC-FBE64EFF154A}"/>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D1DD8791-6E89-4F99-BE56-432936347F3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53B05FC0-91D0-4BD9-BA81-C5797B91A13D}"/>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AF793A4C-E60D-4A40-B089-F2353F369F57}"/>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7248B169-C206-46F5-8B3C-04FB911285D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786A6DBF-F170-4129-9B32-104F3976D668}"/>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Objekt 1" hidden="1">
            <a:extLst>
              <a:ext uri="{FF2B5EF4-FFF2-40B4-BE49-F238E27FC236}">
                <a16:creationId xmlns:a16="http://schemas.microsoft.com/office/drawing/2014/main" id="{E747D528-198F-421E-978D-E3297711839C}"/>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3" name="Objekt 1" hidden="1">
                        <a:extLst>
                          <a:ext uri="{FF2B5EF4-FFF2-40B4-BE49-F238E27FC236}">
                            <a16:creationId xmlns:a16="http://schemas.microsoft.com/office/drawing/2014/main" id="{E747D528-198F-421E-978D-E329771183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Rechteck 7">
            <a:extLst>
              <a:ext uri="{FF2B5EF4-FFF2-40B4-BE49-F238E27FC236}">
                <a16:creationId xmlns:a16="http://schemas.microsoft.com/office/drawing/2014/main" id="{192EDD38-4422-4591-9C3D-E9466876928D}"/>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idx="1"/>
          </p:nvPr>
        </p:nvSpPr>
        <p:spPr bwMode="gray">
          <a:xfrm>
            <a:off x="335718" y="1771563"/>
            <a:ext cx="11521845" cy="4536000"/>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5" name="Rectangle 18">
            <a:extLst>
              <a:ext uri="{FF2B5EF4-FFF2-40B4-BE49-F238E27FC236}">
                <a16:creationId xmlns:a16="http://schemas.microsoft.com/office/drawing/2014/main" id="{F36FDD1B-B4D8-4A2C-8996-BCCC80F4C3F5}"/>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6" name="Foliennummernplatzhalter 1">
            <a:extLst>
              <a:ext uri="{FF2B5EF4-FFF2-40B4-BE49-F238E27FC236}">
                <a16:creationId xmlns:a16="http://schemas.microsoft.com/office/drawing/2014/main" id="{9F49146E-4046-4C77-AFDA-328C5D378E7A}"/>
              </a:ext>
            </a:extLst>
          </p:cNvPr>
          <p:cNvSpPr>
            <a:spLocks noGrp="1"/>
          </p:cNvSpPr>
          <p:nvPr>
            <p:ph type="sldNum" sz="quarter" idx="11"/>
          </p:nvPr>
        </p:nvSpPr>
        <p:spPr/>
        <p:txBody>
          <a:bodyPr/>
          <a:lstStyle>
            <a:lvl1pPr eaLnBrk="1" hangingPunct="1">
              <a:defRPr/>
            </a:lvl1pPr>
          </a:lstStyle>
          <a:p>
            <a:pPr>
              <a:defRPr/>
            </a:pPr>
            <a:fld id="{AA842E57-25DC-413A-A343-FD4E654C2D6A}" type="slidenum">
              <a:rPr lang="en-GB"/>
              <a:pPr>
                <a:defRPr/>
              </a:pPr>
              <a:t>‹N°›</a:t>
            </a:fld>
            <a:endParaRPr lang="en-GB"/>
          </a:p>
        </p:txBody>
      </p:sp>
    </p:spTree>
    <p:extLst>
      <p:ext uri="{BB962C8B-B14F-4D97-AF65-F5344CB8AC3E}">
        <p14:creationId xmlns:p14="http://schemas.microsoft.com/office/powerpoint/2010/main" val="651537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Lan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5AE2129-8897-4087-9AA8-2D837AFB036A}"/>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5" name="Objekt 4" hidden="1">
                        <a:extLst>
                          <a:ext uri="{FF2B5EF4-FFF2-40B4-BE49-F238E27FC236}">
                            <a16:creationId xmlns:a16="http://schemas.microsoft.com/office/drawing/2014/main" id="{95AE2129-8897-4087-9AA8-2D837AFB0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 name="Gruppieren 9">
            <a:extLst>
              <a:ext uri="{FF2B5EF4-FFF2-40B4-BE49-F238E27FC236}">
                <a16:creationId xmlns:a16="http://schemas.microsoft.com/office/drawing/2014/main" id="{707575F9-E727-4D7F-8902-3BD2A9F286FB}"/>
              </a:ext>
            </a:extLst>
          </p:cNvPr>
          <p:cNvGrpSpPr>
            <a:grpSpLocks/>
          </p:cNvGrpSpPr>
          <p:nvPr/>
        </p:nvGrpSpPr>
        <p:grpSpPr bwMode="auto">
          <a:xfrm>
            <a:off x="6007100" y="-171450"/>
            <a:ext cx="177800" cy="71437"/>
            <a:chOff x="4880198" y="-171400"/>
            <a:chExt cx="144016" cy="72008"/>
          </a:xfrm>
        </p:grpSpPr>
        <p:cxnSp>
          <p:nvCxnSpPr>
            <p:cNvPr id="7" name="Gerade Verbindung 5">
              <a:extLst>
                <a:ext uri="{FF2B5EF4-FFF2-40B4-BE49-F238E27FC236}">
                  <a16:creationId xmlns:a16="http://schemas.microsoft.com/office/drawing/2014/main" id="{35D9BB33-4910-4C54-A6D4-05A4D750153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21">
              <a:extLst>
                <a:ext uri="{FF2B5EF4-FFF2-40B4-BE49-F238E27FC236}">
                  <a16:creationId xmlns:a16="http://schemas.microsoft.com/office/drawing/2014/main" id="{474BFE05-563C-4C76-90F9-8862039A8A3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uppieren 28">
            <a:extLst>
              <a:ext uri="{FF2B5EF4-FFF2-40B4-BE49-F238E27FC236}">
                <a16:creationId xmlns:a16="http://schemas.microsoft.com/office/drawing/2014/main" id="{9EBC970F-874D-4F21-8361-88FA9DB0D40B}"/>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E191CC5E-0900-433D-8DAA-788837A3581C}"/>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6EF9C922-D950-4240-9A4E-065AC66A682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6DC2FC33-63D4-4E61-9E7D-5E8841EAB16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AFB942FB-971F-4E52-A6C1-19FACCDAD7E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6D29DC5C-703B-4745-B283-F2C980722855}"/>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14AD728-F5DB-4BDF-BB03-FAAFFA91D07A}"/>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9D3C26FC-AD9A-4DC1-9F38-6FAE75FCFF9D}"/>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75141E83-BCB2-4FC2-AF24-EE003120F10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4088B812-0B74-4565-82F6-3776E0904854}"/>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B010CE48-5209-4FDB-9B1B-CF667B3348C2}"/>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1D68B5CB-B13C-423A-8E30-BCCD509D2361}"/>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FA1734DD-E7FE-4BE9-B110-058ADE085EAD}"/>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5B254DF4-027F-4326-AD4C-041C1CF79CFA}"/>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rafik 3">
            <a:extLst>
              <a:ext uri="{FF2B5EF4-FFF2-40B4-BE49-F238E27FC236}">
                <a16:creationId xmlns:a16="http://schemas.microsoft.com/office/drawing/2014/main" id="{A2CD4A0E-6880-4CCF-908D-3A6B21F0801F}"/>
              </a:ext>
            </a:extLst>
          </p:cNvPr>
          <p:cNvPicPr>
            <a:picLocks noChangeAspect="1"/>
          </p:cNvPicPr>
          <p:nvPr userDrawn="1"/>
        </p:nvPicPr>
        <p:blipFill>
          <a:blip r:embed="rId7">
            <a:extLst>
              <a:ext uri="{28A0092B-C50C-407E-A947-70E740481C1C}">
                <a14:useLocalDpi xmlns:a14="http://schemas.microsoft.com/office/drawing/2010/main" val="0"/>
              </a:ext>
            </a:extLst>
          </a:blip>
          <a:srcRect l="157" t="26622" r="214" b="27747"/>
          <a:stretch>
            <a:fillRect/>
          </a:stretch>
        </p:blipFill>
        <p:spPr bwMode="auto">
          <a:xfrm>
            <a:off x="-8467" y="693738"/>
            <a:ext cx="1220046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uppieren 7">
            <a:extLst>
              <a:ext uri="{FF2B5EF4-FFF2-40B4-BE49-F238E27FC236}">
                <a16:creationId xmlns:a16="http://schemas.microsoft.com/office/drawing/2014/main" id="{A6BBEEFD-A795-4218-8120-97CD06090F70}"/>
              </a:ext>
            </a:extLst>
          </p:cNvPr>
          <p:cNvGrpSpPr/>
          <p:nvPr userDrawn="1"/>
        </p:nvGrpSpPr>
        <p:grpSpPr bwMode="gray">
          <a:xfrm>
            <a:off x="0" y="4293096"/>
            <a:ext cx="12192000" cy="2160208"/>
            <a:chOff x="0" y="4293096"/>
            <a:chExt cx="9904413" cy="2160208"/>
          </a:xfrm>
          <a:solidFill>
            <a:schemeClr val="bg2"/>
          </a:solidFill>
        </p:grpSpPr>
        <p:sp>
          <p:nvSpPr>
            <p:cNvPr id="26" name="Rectangle 18">
              <a:extLst>
                <a:ext uri="{FF2B5EF4-FFF2-40B4-BE49-F238E27FC236}">
                  <a16:creationId xmlns:a16="http://schemas.microsoft.com/office/drawing/2014/main" id="{E1235C1A-B2F5-48CF-A383-576AEEF30CD9}"/>
                </a:ext>
              </a:extLst>
            </p:cNvPr>
            <p:cNvSpPr>
              <a:spLocks noChangeArrowheads="1"/>
            </p:cNvSpPr>
            <p:nvPr/>
          </p:nvSpPr>
          <p:spPr bwMode="gray">
            <a:xfrm>
              <a:off x="1" y="4293096"/>
              <a:ext cx="9904412" cy="19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7" name="Rectangle 18">
              <a:extLst>
                <a:ext uri="{FF2B5EF4-FFF2-40B4-BE49-F238E27FC236}">
                  <a16:creationId xmlns:a16="http://schemas.microsoft.com/office/drawing/2014/main" id="{CCF5A3FF-FCB2-465E-93A3-8560284A4746}"/>
                </a:ext>
              </a:extLst>
            </p:cNvPr>
            <p:cNvSpPr>
              <a:spLocks noChangeArrowheads="1"/>
            </p:cNvSpPr>
            <p:nvPr/>
          </p:nvSpPr>
          <p:spPr bwMode="gray">
            <a:xfrm>
              <a:off x="0" y="6165304"/>
              <a:ext cx="7472751"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8" name="Text Box 5">
            <a:extLst>
              <a:ext uri="{FF2B5EF4-FFF2-40B4-BE49-F238E27FC236}">
                <a16:creationId xmlns:a16="http://schemas.microsoft.com/office/drawing/2014/main" id="{91D3E8D9-3AB7-43D3-A5DF-3E911ADE6B52}"/>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dirty="0">
                <a:solidFill>
                  <a:srgbClr val="000000"/>
                </a:solidFill>
              </a:rPr>
              <a:t>Note:</a:t>
            </a:r>
          </a:p>
          <a:p>
            <a:pPr>
              <a:defRPr/>
            </a:pPr>
            <a:r>
              <a:rPr lang="en-GB" altLang="fr-FR" sz="1200" dirty="0">
                <a:solidFill>
                  <a:srgbClr val="000000"/>
                </a:solidFill>
              </a:rPr>
              <a:t>Always use a title slide with the division </a:t>
            </a:r>
            <a:r>
              <a:rPr lang="en-GB" altLang="fr-FR" sz="1200" dirty="0" err="1">
                <a:solidFill>
                  <a:srgbClr val="000000"/>
                </a:solidFill>
              </a:rPr>
              <a:t>color</a:t>
            </a:r>
            <a:r>
              <a:rPr lang="en-GB" altLang="fr-FR" sz="1200" dirty="0">
                <a:solidFill>
                  <a:srgbClr val="000000"/>
                </a:solidFill>
              </a:rPr>
              <a:t> for external presentations.</a:t>
            </a:r>
          </a:p>
        </p:txBody>
      </p:sp>
      <p:sp>
        <p:nvSpPr>
          <p:cNvPr id="2" name="Titel 1"/>
          <p:cNvSpPr>
            <a:spLocks noGrp="1"/>
          </p:cNvSpPr>
          <p:nvPr>
            <p:ph type="ctrTitle"/>
          </p:nvPr>
        </p:nvSpPr>
        <p:spPr>
          <a:xfrm>
            <a:off x="334164" y="4437140"/>
            <a:ext cx="11521721" cy="864120"/>
          </a:xfrm>
        </p:spPr>
        <p:txBody>
          <a:bodyPr anchor="b"/>
          <a:lstStyle>
            <a:lvl1pPr>
              <a:defRPr b="1">
                <a:solidFill>
                  <a:schemeClr val="bg1"/>
                </a:solidFill>
                <a:latin typeface="+mj-lt"/>
              </a:defRPr>
            </a:lvl1pPr>
          </a:lstStyle>
          <a:p>
            <a:r>
              <a:rPr lang="fr-FR"/>
              <a:t>Modifiez le style du titre</a:t>
            </a:r>
            <a:endParaRPr lang="en-GB" dirty="0"/>
          </a:p>
        </p:txBody>
      </p:sp>
      <p:sp>
        <p:nvSpPr>
          <p:cNvPr id="3" name="Untertitel 2"/>
          <p:cNvSpPr>
            <a:spLocks noGrp="1"/>
          </p:cNvSpPr>
          <p:nvPr>
            <p:ph type="subTitle" idx="1"/>
          </p:nvPr>
        </p:nvSpPr>
        <p:spPr>
          <a:xfrm>
            <a:off x="334164" y="5301260"/>
            <a:ext cx="11521721" cy="504070"/>
          </a:xfrm>
        </p:spPr>
        <p:txBody>
          <a:bodyPr/>
          <a:lstStyle>
            <a:lvl1pPr marL="0" indent="0" algn="l">
              <a:buFont typeface="Arial" panose="020B0604020202020204" pitchFamily="34" charset="0"/>
              <a:buNone/>
              <a:defRPr sz="2400">
                <a:solidFill>
                  <a:schemeClr val="bg1"/>
                </a:solidFill>
                <a:latin typeface="+mn-lt"/>
              </a:defRPr>
            </a:lvl1pPr>
            <a:lvl2pPr marL="0" indent="0" algn="l">
              <a:buFont typeface="Arial" panose="020B0604020202020204" pitchFamily="34" charset="0"/>
              <a:buNone/>
              <a:defRPr sz="2400">
                <a:solidFill>
                  <a:schemeClr val="bg1"/>
                </a:solidFill>
              </a:defRPr>
            </a:lvl2pPr>
            <a:lvl3pPr marL="0" indent="0" algn="l">
              <a:buFont typeface="Arial" panose="020B0604020202020204" pitchFamily="34" charset="0"/>
              <a:buNone/>
              <a:defRPr sz="2400">
                <a:solidFill>
                  <a:schemeClr val="bg1"/>
                </a:solidFill>
              </a:defRPr>
            </a:lvl3pPr>
            <a:lvl4pPr marL="0" indent="0" algn="l">
              <a:buFont typeface="Arial" panose="020B0604020202020204" pitchFamily="34" charset="0"/>
              <a:buNone/>
              <a:defRPr sz="2400">
                <a:solidFill>
                  <a:schemeClr val="bg1"/>
                </a:solidFill>
              </a:defRPr>
            </a:lvl4pPr>
            <a:lvl5pPr marL="0" indent="0" algn="l">
              <a:buFont typeface="Arial" panose="020B0604020202020204" pitchFamily="34" charset="0"/>
              <a:buNone/>
              <a:defRPr sz="2400">
                <a:solidFill>
                  <a:schemeClr val="bg1"/>
                </a:solidFill>
              </a:defRPr>
            </a:lvl5pPr>
            <a:lvl6pPr marL="0" indent="0" algn="l">
              <a:buFont typeface="Arial" panose="020B0604020202020204" pitchFamily="34" charset="0"/>
              <a:buNone/>
              <a:defRPr sz="2400">
                <a:solidFill>
                  <a:schemeClr val="bg1"/>
                </a:solidFill>
              </a:defRPr>
            </a:lvl6pPr>
            <a:lvl7pPr marL="0" indent="0" algn="l">
              <a:buFont typeface="Arial" panose="020B0604020202020204" pitchFamily="34" charset="0"/>
              <a:buNone/>
              <a:defRPr sz="2400">
                <a:solidFill>
                  <a:schemeClr val="bg1"/>
                </a:solidFill>
              </a:defRPr>
            </a:lvl7pPr>
            <a:lvl8pPr marL="0" indent="0" algn="l">
              <a:buFont typeface="Arial" panose="020B0604020202020204" pitchFamily="34" charset="0"/>
              <a:buNone/>
              <a:defRPr sz="2400">
                <a:solidFill>
                  <a:schemeClr val="bg1"/>
                </a:solidFill>
              </a:defRPr>
            </a:lvl8pPr>
            <a:lvl9pPr marL="0" indent="0" algn="l">
              <a:buFont typeface="Arial" panose="020B0604020202020204" pitchFamily="34" charset="0"/>
              <a:buNone/>
              <a:defRPr sz="2400">
                <a:solidFill>
                  <a:schemeClr val="bg1"/>
                </a:solidFill>
              </a:defRPr>
            </a:lvl9pPr>
          </a:lstStyle>
          <a:p>
            <a:r>
              <a:rPr lang="fr-FR"/>
              <a:t>Modifiez le style des sous-titres du masque</a:t>
            </a:r>
            <a:endParaRPr lang="en-GB" dirty="0"/>
          </a:p>
        </p:txBody>
      </p:sp>
      <p:sp>
        <p:nvSpPr>
          <p:cNvPr id="12" name="Textplatzhalter 5"/>
          <p:cNvSpPr>
            <a:spLocks noGrp="1"/>
          </p:cNvSpPr>
          <p:nvPr>
            <p:ph type="body" sz="quarter" idx="13"/>
          </p:nvPr>
        </p:nvSpPr>
        <p:spPr bwMode="gray">
          <a:xfrm>
            <a:off x="334161" y="5949350"/>
            <a:ext cx="11521723" cy="216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numCol="1" anchor="t" anchorCtr="0" compatLnSpc="1">
            <a:prstTxWarp prst="textNoShape">
              <a:avLst/>
            </a:prstTxWarp>
          </a:bodyPr>
          <a:lstStyle>
            <a:lvl1pPr>
              <a:defRPr lang="de-DE" sz="1200" b="1" kern="1200" dirty="0" smtClean="0">
                <a:solidFill>
                  <a:schemeClr val="bg1"/>
                </a:solidFill>
              </a:defRPr>
            </a:lvl1pPr>
            <a:lvl2pPr marL="0" indent="0">
              <a:buNone/>
              <a:defRPr lang="de-DE" kern="1200" dirty="0" smtClean="0">
                <a:ea typeface="+mn-ea"/>
                <a:cs typeface="+mn-cs"/>
              </a:defRPr>
            </a:lvl2pPr>
            <a:lvl3pPr marL="0" indent="0">
              <a:buNone/>
              <a:defRPr lang="de-DE" kern="1200" dirty="0" smtClean="0">
                <a:ea typeface="+mn-ea"/>
                <a:cs typeface="+mn-cs"/>
              </a:defRPr>
            </a:lvl3pPr>
            <a:lvl4pPr marL="0" indent="0">
              <a:buNone/>
              <a:defRPr lang="de-DE" kern="1200" dirty="0" smtClean="0">
                <a:ea typeface="+mn-ea"/>
                <a:cs typeface="+mn-cs"/>
              </a:defRPr>
            </a:lvl4pPr>
            <a:lvl5pPr marL="0" indent="0">
              <a:buNone/>
              <a:defRPr lang="de-DE" kern="1200" dirty="0">
                <a:ea typeface="+mn-ea"/>
                <a:cs typeface="+mn-cs"/>
              </a:defRPr>
            </a:lvl5pPr>
          </a:lstStyle>
          <a:p>
            <a:pPr lvl="0"/>
            <a:r>
              <a:rPr lang="fr-FR"/>
              <a:t>Modifiez les styles du texte du masque</a:t>
            </a:r>
          </a:p>
        </p:txBody>
      </p:sp>
    </p:spTree>
    <p:extLst>
      <p:ext uri="{BB962C8B-B14F-4D97-AF65-F5344CB8AC3E}">
        <p14:creationId xmlns:p14="http://schemas.microsoft.com/office/powerpoint/2010/main" val="2933383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Two columns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14564649-04B8-43E5-BA37-75ED921408E0}"/>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14564649-04B8-43E5-BA37-75ED92140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BBBAB018-8206-471A-A301-22E21A0F4021}"/>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BA618774-E3A4-4F19-AD87-3C4DD207D74B}"/>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21">
              <a:extLst>
                <a:ext uri="{FF2B5EF4-FFF2-40B4-BE49-F238E27FC236}">
                  <a16:creationId xmlns:a16="http://schemas.microsoft.com/office/drawing/2014/main" id="{302C6082-B5F2-438C-B82F-CD675C92068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 name="Gruppieren 28">
            <a:extLst>
              <a:ext uri="{FF2B5EF4-FFF2-40B4-BE49-F238E27FC236}">
                <a16:creationId xmlns:a16="http://schemas.microsoft.com/office/drawing/2014/main" id="{2247E57B-71D9-4939-AAA2-4B79E1C4C239}"/>
              </a:ext>
            </a:extLst>
          </p:cNvPr>
          <p:cNvGrpSpPr>
            <a:grpSpLocks/>
          </p:cNvGrpSpPr>
          <p:nvPr/>
        </p:nvGrpSpPr>
        <p:grpSpPr bwMode="auto">
          <a:xfrm>
            <a:off x="8932333" y="-171450"/>
            <a:ext cx="177800" cy="71437"/>
            <a:chOff x="4880198" y="-171400"/>
            <a:chExt cx="144016" cy="72008"/>
          </a:xfrm>
        </p:grpSpPr>
        <p:cxnSp>
          <p:nvCxnSpPr>
            <p:cNvPr id="11" name="Gerade Verbindung 29">
              <a:extLst>
                <a:ext uri="{FF2B5EF4-FFF2-40B4-BE49-F238E27FC236}">
                  <a16:creationId xmlns:a16="http://schemas.microsoft.com/office/drawing/2014/main" id="{B5DCC741-DF74-4F95-BEDB-B8A9BD90C87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0">
              <a:extLst>
                <a:ext uri="{FF2B5EF4-FFF2-40B4-BE49-F238E27FC236}">
                  <a16:creationId xmlns:a16="http://schemas.microsoft.com/office/drawing/2014/main" id="{0F67C623-2CE5-4DD6-A2AA-DEADFC68862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Gerade Verbindung 32">
            <a:extLst>
              <a:ext uri="{FF2B5EF4-FFF2-40B4-BE49-F238E27FC236}">
                <a16:creationId xmlns:a16="http://schemas.microsoft.com/office/drawing/2014/main" id="{DFCF537B-918A-448C-9103-ECB30603AF83}"/>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33">
            <a:extLst>
              <a:ext uri="{FF2B5EF4-FFF2-40B4-BE49-F238E27FC236}">
                <a16:creationId xmlns:a16="http://schemas.microsoft.com/office/drawing/2014/main" id="{0E582CED-7B31-423D-B001-1B67961B9835}"/>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4">
            <a:extLst>
              <a:ext uri="{FF2B5EF4-FFF2-40B4-BE49-F238E27FC236}">
                <a16:creationId xmlns:a16="http://schemas.microsoft.com/office/drawing/2014/main" id="{711E976C-FFA5-4C3B-9A71-CACAF897FA61}"/>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uppieren 6">
            <a:extLst>
              <a:ext uri="{FF2B5EF4-FFF2-40B4-BE49-F238E27FC236}">
                <a16:creationId xmlns:a16="http://schemas.microsoft.com/office/drawing/2014/main" id="{B6A0573B-2B41-462C-8F59-61A36F98646C}"/>
              </a:ext>
            </a:extLst>
          </p:cNvPr>
          <p:cNvGrpSpPr>
            <a:grpSpLocks/>
          </p:cNvGrpSpPr>
          <p:nvPr/>
        </p:nvGrpSpPr>
        <p:grpSpPr bwMode="auto">
          <a:xfrm>
            <a:off x="-285750" y="6308726"/>
            <a:ext cx="88900" cy="144463"/>
            <a:chOff x="-232362" y="6453336"/>
            <a:chExt cx="72000" cy="144016"/>
          </a:xfrm>
        </p:grpSpPr>
        <p:cxnSp>
          <p:nvCxnSpPr>
            <p:cNvPr id="17" name="Gerade Verbindung 47">
              <a:extLst>
                <a:ext uri="{FF2B5EF4-FFF2-40B4-BE49-F238E27FC236}">
                  <a16:creationId xmlns:a16="http://schemas.microsoft.com/office/drawing/2014/main" id="{49A277C2-D1A1-40D9-98DD-98A73784962F}"/>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8">
              <a:extLst>
                <a:ext uri="{FF2B5EF4-FFF2-40B4-BE49-F238E27FC236}">
                  <a16:creationId xmlns:a16="http://schemas.microsoft.com/office/drawing/2014/main" id="{EDD1AE52-5EB3-463F-814A-0ADDFD2E4398}"/>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 name="Gerade Verbindung 49">
            <a:extLst>
              <a:ext uri="{FF2B5EF4-FFF2-40B4-BE49-F238E27FC236}">
                <a16:creationId xmlns:a16="http://schemas.microsoft.com/office/drawing/2014/main" id="{24BC34F2-EAF9-408F-A4E0-50E753CDE4B5}"/>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VCT_Marker_ID_4" hidden="1">
            <a:extLst>
              <a:ext uri="{FF2B5EF4-FFF2-40B4-BE49-F238E27FC236}">
                <a16:creationId xmlns:a16="http://schemas.microsoft.com/office/drawing/2014/main" id="{7A44F1BE-27B9-48E1-B8F3-17DCF772EACE}"/>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1" name="Gerade Verbindung 56">
            <a:extLst>
              <a:ext uri="{FF2B5EF4-FFF2-40B4-BE49-F238E27FC236}">
                <a16:creationId xmlns:a16="http://schemas.microsoft.com/office/drawing/2014/main" id="{685EE087-6F8A-4403-86DA-3EE4E11D8E15}"/>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57">
            <a:extLst>
              <a:ext uri="{FF2B5EF4-FFF2-40B4-BE49-F238E27FC236}">
                <a16:creationId xmlns:a16="http://schemas.microsoft.com/office/drawing/2014/main" id="{DCCD6185-81F6-4582-A92D-B89506A14FDA}"/>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a:extLst>
              <a:ext uri="{FF2B5EF4-FFF2-40B4-BE49-F238E27FC236}">
                <a16:creationId xmlns:a16="http://schemas.microsoft.com/office/drawing/2014/main" id="{32CA1A11-C721-4D6F-80D9-0E8F58F3D245}"/>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Objekt 1" hidden="1">
            <a:extLst>
              <a:ext uri="{FF2B5EF4-FFF2-40B4-BE49-F238E27FC236}">
                <a16:creationId xmlns:a16="http://schemas.microsoft.com/office/drawing/2014/main" id="{135E5601-B000-4386-851C-5CABF3EAD4E0}"/>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4" name="Objekt 1" hidden="1">
                        <a:extLst>
                          <a:ext uri="{FF2B5EF4-FFF2-40B4-BE49-F238E27FC236}">
                            <a16:creationId xmlns:a16="http://schemas.microsoft.com/office/drawing/2014/main" id="{135E5601-B000-4386-851C-5CABF3EAD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echteck 8">
            <a:extLst>
              <a:ext uri="{FF2B5EF4-FFF2-40B4-BE49-F238E27FC236}">
                <a16:creationId xmlns:a16="http://schemas.microsoft.com/office/drawing/2014/main" id="{69A8817A-CAF7-400D-AF67-858FE5507A93}"/>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0670"/>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26" name="Rectangle 18">
            <a:extLst>
              <a:ext uri="{FF2B5EF4-FFF2-40B4-BE49-F238E27FC236}">
                <a16:creationId xmlns:a16="http://schemas.microsoft.com/office/drawing/2014/main" id="{B92F38E4-2511-4ADC-8F67-61992E3800C3}"/>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7" name="Foliennummernplatzhalter 1">
            <a:extLst>
              <a:ext uri="{FF2B5EF4-FFF2-40B4-BE49-F238E27FC236}">
                <a16:creationId xmlns:a16="http://schemas.microsoft.com/office/drawing/2014/main" id="{35F832DA-D271-4D9A-B000-5BE4FBFDA945}"/>
              </a:ext>
            </a:extLst>
          </p:cNvPr>
          <p:cNvSpPr>
            <a:spLocks noGrp="1"/>
          </p:cNvSpPr>
          <p:nvPr>
            <p:ph type="sldNum" sz="quarter" idx="11"/>
          </p:nvPr>
        </p:nvSpPr>
        <p:spPr/>
        <p:txBody>
          <a:bodyPr/>
          <a:lstStyle>
            <a:lvl1pPr eaLnBrk="1" hangingPunct="1">
              <a:defRPr/>
            </a:lvl1pPr>
          </a:lstStyle>
          <a:p>
            <a:pPr>
              <a:defRPr/>
            </a:pPr>
            <a:fld id="{797E1DF5-B80A-4090-9743-29BC0510C311}" type="slidenum">
              <a:rPr lang="en-GB"/>
              <a:pPr>
                <a:defRPr/>
              </a:pPr>
              <a:t>‹N°›</a:t>
            </a:fld>
            <a:endParaRPr lang="en-GB"/>
          </a:p>
        </p:txBody>
      </p:sp>
    </p:spTree>
    <p:extLst>
      <p:ext uri="{BB962C8B-B14F-4D97-AF65-F5344CB8AC3E}">
        <p14:creationId xmlns:p14="http://schemas.microsoft.com/office/powerpoint/2010/main" val="7221322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Two contents righ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205D7988-7C78-401F-9057-07FB4EABC6D9}"/>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205D7988-7C78-401F-9057-07FB4EABC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408EC832-B942-430B-84B2-86C3E327D6AA}"/>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DE685BFD-6DE8-47ED-B850-35F39A1E4CD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4CA69093-48A7-4CB5-B19F-48661BA5621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4918C169-DAE6-4F34-96EF-6DAA6AA9A816}"/>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AAF781AE-9385-474E-80B7-218457C3A047}"/>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C00183B3-96E2-4508-8BB1-5D2B5B8F635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C757CFFC-A223-4B5F-B2BF-F5139B502A8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BC5FF019-8DD2-4754-A8FA-3A20E6C74937}"/>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E7CCA1E9-A46B-434F-AB5B-8D2B4D726F06}"/>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2740671B-F33B-4986-A244-1F57D3C059E5}"/>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D3BCE30F-2910-459B-838C-36592681E5BB}"/>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B2E3BA0E-164B-4612-8D8E-CC2B18221E6E}"/>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E5D547F0-33F1-409B-A830-D84307A8B0CD}"/>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863555AC-8878-416E-AD92-6A4EDE67294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59534E35-D48A-4B82-BA48-BE4D03284DEB}"/>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B11DFD55-370A-4308-A954-6714F2C1D450}"/>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B53CB86B-AC9A-4E8C-A1BC-FCE0F184E579}"/>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218866A4-AC4C-4BE4-BA67-DDD64E1C1603}"/>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218866A4-AC4C-4BE4-BA67-DDD64E1C16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5A1CE56B-A6E4-433F-9F18-B8C3B5D8EE31}"/>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2456"/>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3"/>
          <p:cNvSpPr>
            <a:spLocks noGrp="1"/>
          </p:cNvSpPr>
          <p:nvPr>
            <p:ph sz="half" idx="10"/>
          </p:nvPr>
        </p:nvSpPr>
        <p:spPr bwMode="gray">
          <a:xfrm>
            <a:off x="6184630" y="40770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0BE19FD5-20C6-4CEC-8ED0-E0DA12CF6FCE}"/>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FE7F0E14-BA44-4D8F-93A6-B0AEB7A64D31}"/>
              </a:ext>
            </a:extLst>
          </p:cNvPr>
          <p:cNvSpPr>
            <a:spLocks noGrp="1"/>
          </p:cNvSpPr>
          <p:nvPr>
            <p:ph type="sldNum" sz="quarter" idx="12"/>
          </p:nvPr>
        </p:nvSpPr>
        <p:spPr/>
        <p:txBody>
          <a:bodyPr/>
          <a:lstStyle>
            <a:lvl1pPr eaLnBrk="1" hangingPunct="1">
              <a:defRPr/>
            </a:lvl1pPr>
          </a:lstStyle>
          <a:p>
            <a:pPr>
              <a:defRPr/>
            </a:pPr>
            <a:fld id="{C7CF6F75-00AD-41E2-9CA9-CC561B09C81C}" type="slidenum">
              <a:rPr lang="en-GB"/>
              <a:pPr>
                <a:defRPr/>
              </a:pPr>
              <a:t>‹N°›</a:t>
            </a:fld>
            <a:endParaRPr lang="en-GB"/>
          </a:p>
        </p:txBody>
      </p:sp>
    </p:spTree>
    <p:extLst>
      <p:ext uri="{BB962C8B-B14F-4D97-AF65-F5344CB8AC3E}">
        <p14:creationId xmlns:p14="http://schemas.microsoft.com/office/powerpoint/2010/main" val="246582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Two contents left | Gray BG">
    <p:spTree>
      <p:nvGrpSpPr>
        <p:cNvPr id="1" name=""/>
        <p:cNvGrpSpPr/>
        <p:nvPr/>
      </p:nvGrpSpPr>
      <p:grpSpPr>
        <a:xfrm>
          <a:off x="0" y="0"/>
          <a:ext cx="0" cy="0"/>
          <a:chOff x="0" y="0"/>
          <a:chExt cx="0" cy="0"/>
        </a:xfrm>
      </p:grpSpPr>
      <p:graphicFrame>
        <p:nvGraphicFramePr>
          <p:cNvPr id="6" name="Objekt 4" hidden="1">
            <a:extLst>
              <a:ext uri="{FF2B5EF4-FFF2-40B4-BE49-F238E27FC236}">
                <a16:creationId xmlns:a16="http://schemas.microsoft.com/office/drawing/2014/main" id="{FCE9FC96-CAEE-4C24-A0D9-852DB9270652}"/>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6" name="Objekt 4" hidden="1">
                        <a:extLst>
                          <a:ext uri="{FF2B5EF4-FFF2-40B4-BE49-F238E27FC236}">
                            <a16:creationId xmlns:a16="http://schemas.microsoft.com/office/drawing/2014/main" id="{FCE9FC96-CAEE-4C24-A0D9-852DB92706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uppieren 9">
            <a:extLst>
              <a:ext uri="{FF2B5EF4-FFF2-40B4-BE49-F238E27FC236}">
                <a16:creationId xmlns:a16="http://schemas.microsoft.com/office/drawing/2014/main" id="{4F0E5A96-01F2-4AAB-8234-D112D9F15B6F}"/>
              </a:ext>
            </a:extLst>
          </p:cNvPr>
          <p:cNvGrpSpPr>
            <a:grpSpLocks/>
          </p:cNvGrpSpPr>
          <p:nvPr/>
        </p:nvGrpSpPr>
        <p:grpSpPr bwMode="auto">
          <a:xfrm>
            <a:off x="6007100" y="-171450"/>
            <a:ext cx="177800" cy="71437"/>
            <a:chOff x="4880198" y="-171400"/>
            <a:chExt cx="144016" cy="72008"/>
          </a:xfrm>
        </p:grpSpPr>
        <p:cxnSp>
          <p:nvCxnSpPr>
            <p:cNvPr id="8" name="Gerade Verbindung 5">
              <a:extLst>
                <a:ext uri="{FF2B5EF4-FFF2-40B4-BE49-F238E27FC236}">
                  <a16:creationId xmlns:a16="http://schemas.microsoft.com/office/drawing/2014/main" id="{3EF79030-7665-415A-9541-093A90FE8BE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21">
              <a:extLst>
                <a:ext uri="{FF2B5EF4-FFF2-40B4-BE49-F238E27FC236}">
                  <a16:creationId xmlns:a16="http://schemas.microsoft.com/office/drawing/2014/main" id="{A64ED353-B7E5-4A28-97F0-488E039900C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uppieren 28">
            <a:extLst>
              <a:ext uri="{FF2B5EF4-FFF2-40B4-BE49-F238E27FC236}">
                <a16:creationId xmlns:a16="http://schemas.microsoft.com/office/drawing/2014/main" id="{FA1F00F1-B10B-4236-B7E4-A8D6CFE8C20B}"/>
              </a:ext>
            </a:extLst>
          </p:cNvPr>
          <p:cNvGrpSpPr>
            <a:grpSpLocks/>
          </p:cNvGrpSpPr>
          <p:nvPr/>
        </p:nvGrpSpPr>
        <p:grpSpPr bwMode="auto">
          <a:xfrm>
            <a:off x="8932333" y="-171450"/>
            <a:ext cx="177800" cy="71437"/>
            <a:chOff x="4880198" y="-171400"/>
            <a:chExt cx="144016" cy="72008"/>
          </a:xfrm>
        </p:grpSpPr>
        <p:cxnSp>
          <p:nvCxnSpPr>
            <p:cNvPr id="12" name="Gerade Verbindung 29">
              <a:extLst>
                <a:ext uri="{FF2B5EF4-FFF2-40B4-BE49-F238E27FC236}">
                  <a16:creationId xmlns:a16="http://schemas.microsoft.com/office/drawing/2014/main" id="{18CFA839-7ED5-410B-ABAF-66E906B3EEE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0">
              <a:extLst>
                <a:ext uri="{FF2B5EF4-FFF2-40B4-BE49-F238E27FC236}">
                  <a16:creationId xmlns:a16="http://schemas.microsoft.com/office/drawing/2014/main" id="{A26D8687-0AB7-42E1-B52B-A3CC6F3B7CB3}"/>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32">
            <a:extLst>
              <a:ext uri="{FF2B5EF4-FFF2-40B4-BE49-F238E27FC236}">
                <a16:creationId xmlns:a16="http://schemas.microsoft.com/office/drawing/2014/main" id="{0DB7206B-1B3E-4E33-9BCF-2D429DF94AEE}"/>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3">
            <a:extLst>
              <a:ext uri="{FF2B5EF4-FFF2-40B4-BE49-F238E27FC236}">
                <a16:creationId xmlns:a16="http://schemas.microsoft.com/office/drawing/2014/main" id="{6BB910E9-6362-4566-B212-989377EA8AF2}"/>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4">
            <a:extLst>
              <a:ext uri="{FF2B5EF4-FFF2-40B4-BE49-F238E27FC236}">
                <a16:creationId xmlns:a16="http://schemas.microsoft.com/office/drawing/2014/main" id="{408AEFCD-5E82-4A0D-90B9-25735D89CFF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uppieren 6">
            <a:extLst>
              <a:ext uri="{FF2B5EF4-FFF2-40B4-BE49-F238E27FC236}">
                <a16:creationId xmlns:a16="http://schemas.microsoft.com/office/drawing/2014/main" id="{EE7C806B-818F-4EB4-AADB-23E006694967}"/>
              </a:ext>
            </a:extLst>
          </p:cNvPr>
          <p:cNvGrpSpPr>
            <a:grpSpLocks/>
          </p:cNvGrpSpPr>
          <p:nvPr/>
        </p:nvGrpSpPr>
        <p:grpSpPr bwMode="auto">
          <a:xfrm>
            <a:off x="-285750" y="6308726"/>
            <a:ext cx="88900" cy="144463"/>
            <a:chOff x="-232362" y="6453336"/>
            <a:chExt cx="72000" cy="144016"/>
          </a:xfrm>
        </p:grpSpPr>
        <p:cxnSp>
          <p:nvCxnSpPr>
            <p:cNvPr id="18" name="Gerade Verbindung 47">
              <a:extLst>
                <a:ext uri="{FF2B5EF4-FFF2-40B4-BE49-F238E27FC236}">
                  <a16:creationId xmlns:a16="http://schemas.microsoft.com/office/drawing/2014/main" id="{4E27C485-610A-4FB3-9390-061883EAC6C6}"/>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48">
              <a:extLst>
                <a:ext uri="{FF2B5EF4-FFF2-40B4-BE49-F238E27FC236}">
                  <a16:creationId xmlns:a16="http://schemas.microsoft.com/office/drawing/2014/main" id="{51F76F24-62EB-498E-8AEB-146A159081E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 name="Gerade Verbindung 49">
            <a:extLst>
              <a:ext uri="{FF2B5EF4-FFF2-40B4-BE49-F238E27FC236}">
                <a16:creationId xmlns:a16="http://schemas.microsoft.com/office/drawing/2014/main" id="{2136B0B2-83A3-4576-95A8-CB767BF4A42D}"/>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VCT_Marker_ID_4" hidden="1">
            <a:extLst>
              <a:ext uri="{FF2B5EF4-FFF2-40B4-BE49-F238E27FC236}">
                <a16:creationId xmlns:a16="http://schemas.microsoft.com/office/drawing/2014/main" id="{E61D4ECE-0347-4C4C-B7C6-62780328218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2" name="Gerade Verbindung 56">
            <a:extLst>
              <a:ext uri="{FF2B5EF4-FFF2-40B4-BE49-F238E27FC236}">
                <a16:creationId xmlns:a16="http://schemas.microsoft.com/office/drawing/2014/main" id="{6658BC29-B1C5-4445-BEA2-7514D9ABD559}"/>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 Verbindung 57">
            <a:extLst>
              <a:ext uri="{FF2B5EF4-FFF2-40B4-BE49-F238E27FC236}">
                <a16:creationId xmlns:a16="http://schemas.microsoft.com/office/drawing/2014/main" id="{8B6463F6-E7E3-46A8-A568-3F8D225D1840}"/>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Picture 3">
            <a:extLst>
              <a:ext uri="{FF2B5EF4-FFF2-40B4-BE49-F238E27FC236}">
                <a16:creationId xmlns:a16="http://schemas.microsoft.com/office/drawing/2014/main" id="{37476C1B-4AF0-4A3E-B689-17F631D27752}"/>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Objekt 1" hidden="1">
            <a:extLst>
              <a:ext uri="{FF2B5EF4-FFF2-40B4-BE49-F238E27FC236}">
                <a16:creationId xmlns:a16="http://schemas.microsoft.com/office/drawing/2014/main" id="{3A1D8296-80BF-4FE1-928A-CA3433F0C33C}"/>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5" name="Objekt 1" hidden="1">
                        <a:extLst>
                          <a:ext uri="{FF2B5EF4-FFF2-40B4-BE49-F238E27FC236}">
                            <a16:creationId xmlns:a16="http://schemas.microsoft.com/office/drawing/2014/main" id="{3A1D8296-80BF-4FE1-928A-CA3433F0C3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Rechteck 9">
            <a:extLst>
              <a:ext uri="{FF2B5EF4-FFF2-40B4-BE49-F238E27FC236}">
                <a16:creationId xmlns:a16="http://schemas.microsoft.com/office/drawing/2014/main" id="{0CFB9BB4-8280-4FE6-94B1-58E3A8781A17}"/>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1563"/>
            <a:ext cx="5672293" cy="45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6700"/>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7" name="Rectangle 18">
            <a:extLst>
              <a:ext uri="{FF2B5EF4-FFF2-40B4-BE49-F238E27FC236}">
                <a16:creationId xmlns:a16="http://schemas.microsoft.com/office/drawing/2014/main" id="{37BD7DD2-5F01-4806-8429-958DDB1B5715}"/>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8" name="Foliennummernplatzhalter 1">
            <a:extLst>
              <a:ext uri="{FF2B5EF4-FFF2-40B4-BE49-F238E27FC236}">
                <a16:creationId xmlns:a16="http://schemas.microsoft.com/office/drawing/2014/main" id="{0F6C42F5-88C3-4327-B017-2CC0A9763E03}"/>
              </a:ext>
            </a:extLst>
          </p:cNvPr>
          <p:cNvSpPr>
            <a:spLocks noGrp="1"/>
          </p:cNvSpPr>
          <p:nvPr>
            <p:ph type="sldNum" sz="quarter" idx="12"/>
          </p:nvPr>
        </p:nvSpPr>
        <p:spPr/>
        <p:txBody>
          <a:bodyPr/>
          <a:lstStyle>
            <a:lvl1pPr eaLnBrk="1" hangingPunct="1">
              <a:defRPr/>
            </a:lvl1pPr>
          </a:lstStyle>
          <a:p>
            <a:pPr>
              <a:defRPr/>
            </a:pPr>
            <a:fld id="{3CA3B45B-75D0-4B80-878A-6A4C0DE90C55}" type="slidenum">
              <a:rPr lang="en-GB"/>
              <a:pPr>
                <a:defRPr/>
              </a:pPr>
              <a:t>‹N°›</a:t>
            </a:fld>
            <a:endParaRPr lang="en-GB"/>
          </a:p>
        </p:txBody>
      </p:sp>
    </p:spTree>
    <p:extLst>
      <p:ext uri="{BB962C8B-B14F-4D97-AF65-F5344CB8AC3E}">
        <p14:creationId xmlns:p14="http://schemas.microsoft.com/office/powerpoint/2010/main" val="805642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Four contents | Gray BG">
    <p:spTree>
      <p:nvGrpSpPr>
        <p:cNvPr id="1" name=""/>
        <p:cNvGrpSpPr/>
        <p:nvPr/>
      </p:nvGrpSpPr>
      <p:grpSpPr>
        <a:xfrm>
          <a:off x="0" y="0"/>
          <a:ext cx="0" cy="0"/>
          <a:chOff x="0" y="0"/>
          <a:chExt cx="0" cy="0"/>
        </a:xfrm>
      </p:grpSpPr>
      <p:graphicFrame>
        <p:nvGraphicFramePr>
          <p:cNvPr id="7" name="Objekt 4" hidden="1">
            <a:extLst>
              <a:ext uri="{FF2B5EF4-FFF2-40B4-BE49-F238E27FC236}">
                <a16:creationId xmlns:a16="http://schemas.microsoft.com/office/drawing/2014/main" id="{25EBA115-5338-4FC6-B3B6-9C36B03B4D97}"/>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5" imgW="360" imgH="360" progId="TCLayout.ActiveDocument.1">
                  <p:embed/>
                </p:oleObj>
              </mc:Choice>
              <mc:Fallback>
                <p:oleObj name="Diapositive think-cell" r:id="rId5" imgW="360" imgH="360" progId="TCLayout.ActiveDocument.1">
                  <p:embed/>
                  <p:pic>
                    <p:nvPicPr>
                      <p:cNvPr id="7" name="Objekt 4" hidden="1">
                        <a:extLst>
                          <a:ext uri="{FF2B5EF4-FFF2-40B4-BE49-F238E27FC236}">
                            <a16:creationId xmlns:a16="http://schemas.microsoft.com/office/drawing/2014/main" id="{25EBA115-5338-4FC6-B3B6-9C36B03B4D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8" name="Gruppieren 9">
            <a:extLst>
              <a:ext uri="{FF2B5EF4-FFF2-40B4-BE49-F238E27FC236}">
                <a16:creationId xmlns:a16="http://schemas.microsoft.com/office/drawing/2014/main" id="{1DC37C01-1E61-4C0B-B336-1F483F677CF8}"/>
              </a:ext>
            </a:extLst>
          </p:cNvPr>
          <p:cNvGrpSpPr>
            <a:grpSpLocks/>
          </p:cNvGrpSpPr>
          <p:nvPr/>
        </p:nvGrpSpPr>
        <p:grpSpPr bwMode="auto">
          <a:xfrm>
            <a:off x="6007100" y="-171450"/>
            <a:ext cx="177800" cy="71437"/>
            <a:chOff x="4880198" y="-171400"/>
            <a:chExt cx="144016" cy="72008"/>
          </a:xfrm>
        </p:grpSpPr>
        <p:cxnSp>
          <p:nvCxnSpPr>
            <p:cNvPr id="11" name="Gerade Verbindung 5">
              <a:extLst>
                <a:ext uri="{FF2B5EF4-FFF2-40B4-BE49-F238E27FC236}">
                  <a16:creationId xmlns:a16="http://schemas.microsoft.com/office/drawing/2014/main" id="{3FCC71AA-21AF-4D99-A009-1D168780CDD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21">
              <a:extLst>
                <a:ext uri="{FF2B5EF4-FFF2-40B4-BE49-F238E27FC236}">
                  <a16:creationId xmlns:a16="http://schemas.microsoft.com/office/drawing/2014/main" id="{98F9A9E0-126D-4087-9BD0-63150D6E8112}"/>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28">
            <a:extLst>
              <a:ext uri="{FF2B5EF4-FFF2-40B4-BE49-F238E27FC236}">
                <a16:creationId xmlns:a16="http://schemas.microsoft.com/office/drawing/2014/main" id="{073EE415-6B44-44BC-8A94-10C1D0D1E37D}"/>
              </a:ext>
            </a:extLst>
          </p:cNvPr>
          <p:cNvGrpSpPr>
            <a:grpSpLocks/>
          </p:cNvGrpSpPr>
          <p:nvPr/>
        </p:nvGrpSpPr>
        <p:grpSpPr bwMode="auto">
          <a:xfrm>
            <a:off x="8932333" y="-171450"/>
            <a:ext cx="177800" cy="71437"/>
            <a:chOff x="4880198" y="-171400"/>
            <a:chExt cx="144016" cy="72008"/>
          </a:xfrm>
        </p:grpSpPr>
        <p:cxnSp>
          <p:nvCxnSpPr>
            <p:cNvPr id="14" name="Gerade Verbindung 29">
              <a:extLst>
                <a:ext uri="{FF2B5EF4-FFF2-40B4-BE49-F238E27FC236}">
                  <a16:creationId xmlns:a16="http://schemas.microsoft.com/office/drawing/2014/main" id="{B3C1ECC8-7B2C-44AD-846A-3F8AF1A62B60}"/>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30">
              <a:extLst>
                <a:ext uri="{FF2B5EF4-FFF2-40B4-BE49-F238E27FC236}">
                  <a16:creationId xmlns:a16="http://schemas.microsoft.com/office/drawing/2014/main" id="{23D7C36B-0AB8-4140-9179-0E90DB304B4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32">
            <a:extLst>
              <a:ext uri="{FF2B5EF4-FFF2-40B4-BE49-F238E27FC236}">
                <a16:creationId xmlns:a16="http://schemas.microsoft.com/office/drawing/2014/main" id="{539759FD-7A6E-47A9-8785-62702D958256}"/>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33">
            <a:extLst>
              <a:ext uri="{FF2B5EF4-FFF2-40B4-BE49-F238E27FC236}">
                <a16:creationId xmlns:a16="http://schemas.microsoft.com/office/drawing/2014/main" id="{EC7C76B8-23A7-4594-8074-65567757862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44">
            <a:extLst>
              <a:ext uri="{FF2B5EF4-FFF2-40B4-BE49-F238E27FC236}">
                <a16:creationId xmlns:a16="http://schemas.microsoft.com/office/drawing/2014/main" id="{3DF60C8A-D834-45D3-A0CD-C77C1826708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6">
            <a:extLst>
              <a:ext uri="{FF2B5EF4-FFF2-40B4-BE49-F238E27FC236}">
                <a16:creationId xmlns:a16="http://schemas.microsoft.com/office/drawing/2014/main" id="{BBE250EF-1533-454B-9B49-3DAC5E9FD82E}"/>
              </a:ext>
            </a:extLst>
          </p:cNvPr>
          <p:cNvGrpSpPr>
            <a:grpSpLocks/>
          </p:cNvGrpSpPr>
          <p:nvPr/>
        </p:nvGrpSpPr>
        <p:grpSpPr bwMode="auto">
          <a:xfrm>
            <a:off x="-285750" y="6308726"/>
            <a:ext cx="88900" cy="144463"/>
            <a:chOff x="-232362" y="6453336"/>
            <a:chExt cx="72000" cy="144016"/>
          </a:xfrm>
        </p:grpSpPr>
        <p:cxnSp>
          <p:nvCxnSpPr>
            <p:cNvPr id="20" name="Gerade Verbindung 47">
              <a:extLst>
                <a:ext uri="{FF2B5EF4-FFF2-40B4-BE49-F238E27FC236}">
                  <a16:creationId xmlns:a16="http://schemas.microsoft.com/office/drawing/2014/main" id="{B1E61EB7-FCA0-46C9-AF41-948CAB5D82D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48">
              <a:extLst>
                <a:ext uri="{FF2B5EF4-FFF2-40B4-BE49-F238E27FC236}">
                  <a16:creationId xmlns:a16="http://schemas.microsoft.com/office/drawing/2014/main" id="{1B43A44F-DB20-4E9A-AE39-843091FA1C3C}"/>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 name="Gerade Verbindung 49">
            <a:extLst>
              <a:ext uri="{FF2B5EF4-FFF2-40B4-BE49-F238E27FC236}">
                <a16:creationId xmlns:a16="http://schemas.microsoft.com/office/drawing/2014/main" id="{15C805CD-64FC-4C2F-BDF6-F73D599D2619}"/>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VCT_Marker_ID_4" hidden="1">
            <a:extLst>
              <a:ext uri="{FF2B5EF4-FFF2-40B4-BE49-F238E27FC236}">
                <a16:creationId xmlns:a16="http://schemas.microsoft.com/office/drawing/2014/main" id="{39970DD7-A262-475B-884F-1BB4CD7D28C9}"/>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4" name="Gerade Verbindung 56">
            <a:extLst>
              <a:ext uri="{FF2B5EF4-FFF2-40B4-BE49-F238E27FC236}">
                <a16:creationId xmlns:a16="http://schemas.microsoft.com/office/drawing/2014/main" id="{912CD428-562F-4B1D-8299-4CED30B5ABFA}"/>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57">
            <a:extLst>
              <a:ext uri="{FF2B5EF4-FFF2-40B4-BE49-F238E27FC236}">
                <a16:creationId xmlns:a16="http://schemas.microsoft.com/office/drawing/2014/main" id="{E6AF1624-0380-42B1-B738-3FAA9710C44C}"/>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3">
            <a:extLst>
              <a:ext uri="{FF2B5EF4-FFF2-40B4-BE49-F238E27FC236}">
                <a16:creationId xmlns:a16="http://schemas.microsoft.com/office/drawing/2014/main" id="{442867E3-FC50-45A9-94DE-697AAF8CD932}"/>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7" name="Objekt 1" hidden="1">
            <a:extLst>
              <a:ext uri="{FF2B5EF4-FFF2-40B4-BE49-F238E27FC236}">
                <a16:creationId xmlns:a16="http://schemas.microsoft.com/office/drawing/2014/main" id="{E1E5C979-56C1-43AD-80C3-51DA13AFBE11}"/>
              </a:ext>
            </a:extLst>
          </p:cNvPr>
          <p:cNvGraphicFramePr>
            <a:graphicFrameLocks noChangeAspect="1"/>
          </p:cNvGraphicFramePr>
          <p:nvPr userDrawn="1">
            <p:custDataLst>
              <p:tags r:id="rId3"/>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8" imgW="360" imgH="360" progId="TCLayout.ActiveDocument.1">
                  <p:embed/>
                </p:oleObj>
              </mc:Choice>
              <mc:Fallback>
                <p:oleObj name="think-cell Folie" r:id="rId8" imgW="360" imgH="360" progId="TCLayout.ActiveDocument.1">
                  <p:embed/>
                  <p:pic>
                    <p:nvPicPr>
                      <p:cNvPr id="27" name="Objekt 1" hidden="1">
                        <a:extLst>
                          <a:ext uri="{FF2B5EF4-FFF2-40B4-BE49-F238E27FC236}">
                            <a16:creationId xmlns:a16="http://schemas.microsoft.com/office/drawing/2014/main" id="{E1E5C979-56C1-43AD-80C3-51DA13AFB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Rechteck 10">
            <a:extLst>
              <a:ext uri="{FF2B5EF4-FFF2-40B4-BE49-F238E27FC236}">
                <a16:creationId xmlns:a16="http://schemas.microsoft.com/office/drawing/2014/main" id="{7361842C-6C97-46F5-80B1-81C78C87EA67}"/>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Inhaltsplatzhalter 2"/>
          <p:cNvSpPr>
            <a:spLocks noGrp="1"/>
          </p:cNvSpPr>
          <p:nvPr>
            <p:ph sz="half" idx="1"/>
          </p:nvPr>
        </p:nvSpPr>
        <p:spPr bwMode="gray">
          <a:xfrm>
            <a:off x="335067" y="1772661"/>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Inhaltsplatzhalter 3"/>
          <p:cNvSpPr>
            <a:spLocks noGrp="1"/>
          </p:cNvSpPr>
          <p:nvPr>
            <p:ph sz="half" idx="2"/>
          </p:nvPr>
        </p:nvSpPr>
        <p:spPr bwMode="gray">
          <a:xfrm>
            <a:off x="6184639" y="1773554"/>
            <a:ext cx="5672293"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Titel 4"/>
          <p:cNvSpPr>
            <a:spLocks noGrp="1"/>
          </p:cNvSpPr>
          <p:nvPr>
            <p:ph type="title"/>
          </p:nvPr>
        </p:nvSpPr>
        <p:spPr/>
        <p:txBody>
          <a:bodyPr/>
          <a:lstStyle>
            <a:lvl1pPr>
              <a:defRPr/>
            </a:lvl1pPr>
          </a:lstStyle>
          <a:p>
            <a:r>
              <a:rPr lang="fr-FR"/>
              <a:t>Modifiez le style du titre</a:t>
            </a:r>
            <a:endParaRPr lang="en-GB" dirty="0"/>
          </a:p>
        </p:txBody>
      </p:sp>
      <p:sp>
        <p:nvSpPr>
          <p:cNvPr id="9" name="Inhaltsplatzhalter 2"/>
          <p:cNvSpPr>
            <a:spLocks noGrp="1"/>
          </p:cNvSpPr>
          <p:nvPr>
            <p:ph sz="half" idx="10"/>
          </p:nvPr>
        </p:nvSpPr>
        <p:spPr bwMode="gray">
          <a:xfrm>
            <a:off x="335067" y="4075807"/>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dirty="0" smtClean="0"/>
            </a:lvl1pPr>
            <a:lvl2pPr>
              <a:defRPr lang="de-DE" dirty="0" smtClean="0"/>
            </a:lvl2pPr>
            <a:lvl3pPr>
              <a:defRPr lang="de-DE" dirty="0" smtClean="0"/>
            </a:lvl3pPr>
            <a:lvl4pPr>
              <a:defRPr lang="de-DE" dirty="0" smtClean="0"/>
            </a:lvl4pPr>
            <a:lvl5pPr>
              <a:defRPr lang="de-DE" dirty="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Inhaltsplatzhalter 3"/>
          <p:cNvSpPr>
            <a:spLocks noGrp="1"/>
          </p:cNvSpPr>
          <p:nvPr>
            <p:ph sz="half" idx="11"/>
          </p:nvPr>
        </p:nvSpPr>
        <p:spPr bwMode="gray">
          <a:xfrm>
            <a:off x="6184630" y="4077554"/>
            <a:ext cx="567229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lvl1pPr>
              <a:defRPr lang="de-DE" smtClean="0"/>
            </a:lvl1pPr>
            <a:lvl2pPr>
              <a:defRPr lang="de-DE" smtClean="0"/>
            </a:lvl2pPr>
            <a:lvl3pPr>
              <a:defRPr lang="de-DE" smtClean="0"/>
            </a:lvl3pPr>
            <a:lvl4pPr>
              <a:defRPr lang="de-DE" smtClean="0"/>
            </a:lvl4pPr>
            <a:lvl5pPr>
              <a:defRPr lang="de-DE"/>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9" name="Rectangle 18">
            <a:extLst>
              <a:ext uri="{FF2B5EF4-FFF2-40B4-BE49-F238E27FC236}">
                <a16:creationId xmlns:a16="http://schemas.microsoft.com/office/drawing/2014/main" id="{3A012B6E-B1A8-48D8-A824-71B1F2C1FA47}"/>
              </a:ext>
            </a:extLst>
          </p:cNvPr>
          <p:cNvSpPr>
            <a:spLocks noGrp="1" noChangeArrowheads="1"/>
          </p:cNvSpPr>
          <p:nvPr>
            <p:ph type="ftr" sz="quarter" idx="12"/>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30" name="Foliennummernplatzhalter 1">
            <a:extLst>
              <a:ext uri="{FF2B5EF4-FFF2-40B4-BE49-F238E27FC236}">
                <a16:creationId xmlns:a16="http://schemas.microsoft.com/office/drawing/2014/main" id="{22B698CF-D8DD-45EF-9EC5-F6198B337EB6}"/>
              </a:ext>
            </a:extLst>
          </p:cNvPr>
          <p:cNvSpPr>
            <a:spLocks noGrp="1"/>
          </p:cNvSpPr>
          <p:nvPr>
            <p:ph type="sldNum" sz="quarter" idx="13"/>
          </p:nvPr>
        </p:nvSpPr>
        <p:spPr/>
        <p:txBody>
          <a:bodyPr/>
          <a:lstStyle>
            <a:lvl1pPr eaLnBrk="1" hangingPunct="1">
              <a:defRPr/>
            </a:lvl1pPr>
          </a:lstStyle>
          <a:p>
            <a:pPr>
              <a:defRPr/>
            </a:pPr>
            <a:fld id="{B667BFA7-F427-42A9-9D3B-A99E6BD5B128}" type="slidenum">
              <a:rPr lang="en-GB"/>
              <a:pPr>
                <a:defRPr/>
              </a:pPr>
              <a:t>‹N°›</a:t>
            </a:fld>
            <a:endParaRPr lang="en-GB"/>
          </a:p>
        </p:txBody>
      </p:sp>
    </p:spTree>
    <p:extLst>
      <p:ext uri="{BB962C8B-B14F-4D97-AF65-F5344CB8AC3E}">
        <p14:creationId xmlns:p14="http://schemas.microsoft.com/office/powerpoint/2010/main" val="612548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nly Title | Gray BG">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21E48D75-2CF1-43E2-8E0A-EA6DB932F84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21E48D75-2CF1-43E2-8E0A-EA6DB932F8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20F74438-54CE-4FF4-9D67-8B52F60097D2}"/>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FA04D52C-D52B-4DD2-BE68-172081C8A2F5}"/>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8667ECC4-89BB-4D71-A01A-F0BFF688688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11BFCD01-512E-4535-A48A-E2C35BF606FD}"/>
              </a:ext>
            </a:extLst>
          </p:cNvPr>
          <p:cNvGrpSpPr>
            <a:grpSpLocks/>
          </p:cNvGrpSpPr>
          <p:nvPr/>
        </p:nvGrpSpPr>
        <p:grpSpPr bwMode="auto">
          <a:xfrm>
            <a:off x="8932333" y="-171450"/>
            <a:ext cx="177800" cy="71437"/>
            <a:chOff x="4880198" y="-171400"/>
            <a:chExt cx="144016" cy="72008"/>
          </a:xfrm>
        </p:grpSpPr>
        <p:cxnSp>
          <p:nvCxnSpPr>
            <p:cNvPr id="9" name="Gerade Verbindung 29">
              <a:extLst>
                <a:ext uri="{FF2B5EF4-FFF2-40B4-BE49-F238E27FC236}">
                  <a16:creationId xmlns:a16="http://schemas.microsoft.com/office/drawing/2014/main" id="{31D1B94E-A080-4D88-ABD4-58537745DAAD}"/>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0">
              <a:extLst>
                <a:ext uri="{FF2B5EF4-FFF2-40B4-BE49-F238E27FC236}">
                  <a16:creationId xmlns:a16="http://schemas.microsoft.com/office/drawing/2014/main" id="{F1D32C4D-42D9-4C5D-AF18-20423219B66B}"/>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Gerade Verbindung 32">
            <a:extLst>
              <a:ext uri="{FF2B5EF4-FFF2-40B4-BE49-F238E27FC236}">
                <a16:creationId xmlns:a16="http://schemas.microsoft.com/office/drawing/2014/main" id="{B26C662A-0DCF-48DA-BE0D-62C0E7B1F8C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33">
            <a:extLst>
              <a:ext uri="{FF2B5EF4-FFF2-40B4-BE49-F238E27FC236}">
                <a16:creationId xmlns:a16="http://schemas.microsoft.com/office/drawing/2014/main" id="{ACE36553-3730-4F01-A72F-8BDAC2937DDF}"/>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44">
            <a:extLst>
              <a:ext uri="{FF2B5EF4-FFF2-40B4-BE49-F238E27FC236}">
                <a16:creationId xmlns:a16="http://schemas.microsoft.com/office/drawing/2014/main" id="{5067DB79-4DE3-4C3C-8BBF-5AE666F0E0E9}"/>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6">
            <a:extLst>
              <a:ext uri="{FF2B5EF4-FFF2-40B4-BE49-F238E27FC236}">
                <a16:creationId xmlns:a16="http://schemas.microsoft.com/office/drawing/2014/main" id="{5861F446-2112-4A7A-B0F0-D94727F8171D}"/>
              </a:ext>
            </a:extLst>
          </p:cNvPr>
          <p:cNvGrpSpPr>
            <a:grpSpLocks/>
          </p:cNvGrpSpPr>
          <p:nvPr/>
        </p:nvGrpSpPr>
        <p:grpSpPr bwMode="auto">
          <a:xfrm>
            <a:off x="-285750" y="6308726"/>
            <a:ext cx="88900" cy="144463"/>
            <a:chOff x="-232362" y="6453336"/>
            <a:chExt cx="72000" cy="144016"/>
          </a:xfrm>
        </p:grpSpPr>
        <p:cxnSp>
          <p:nvCxnSpPr>
            <p:cNvPr id="15" name="Gerade Verbindung 47">
              <a:extLst>
                <a:ext uri="{FF2B5EF4-FFF2-40B4-BE49-F238E27FC236}">
                  <a16:creationId xmlns:a16="http://schemas.microsoft.com/office/drawing/2014/main" id="{A3BC2AFA-0109-40BE-B034-9E2CFB6B1CD5}"/>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 Verbindung 48">
              <a:extLst>
                <a:ext uri="{FF2B5EF4-FFF2-40B4-BE49-F238E27FC236}">
                  <a16:creationId xmlns:a16="http://schemas.microsoft.com/office/drawing/2014/main" id="{2797AACF-6DCB-49F2-97B4-2852F64D6A6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Gerade Verbindung 49">
            <a:extLst>
              <a:ext uri="{FF2B5EF4-FFF2-40B4-BE49-F238E27FC236}">
                <a16:creationId xmlns:a16="http://schemas.microsoft.com/office/drawing/2014/main" id="{06314206-5B4C-42A9-91FD-18205AD415F3}"/>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VCT_Marker_ID_4" hidden="1">
            <a:extLst>
              <a:ext uri="{FF2B5EF4-FFF2-40B4-BE49-F238E27FC236}">
                <a16:creationId xmlns:a16="http://schemas.microsoft.com/office/drawing/2014/main" id="{CA922970-C012-4750-BB9C-1FAF8BE3BB56}"/>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9" name="Gerade Verbindung 56">
            <a:extLst>
              <a:ext uri="{FF2B5EF4-FFF2-40B4-BE49-F238E27FC236}">
                <a16:creationId xmlns:a16="http://schemas.microsoft.com/office/drawing/2014/main" id="{2A168B7E-D63F-4718-92EB-D62775F6523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57">
            <a:extLst>
              <a:ext uri="{FF2B5EF4-FFF2-40B4-BE49-F238E27FC236}">
                <a16:creationId xmlns:a16="http://schemas.microsoft.com/office/drawing/2014/main" id="{788FE87C-7BDD-4F2D-8796-C77CF2D4B410}"/>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3">
            <a:extLst>
              <a:ext uri="{FF2B5EF4-FFF2-40B4-BE49-F238E27FC236}">
                <a16:creationId xmlns:a16="http://schemas.microsoft.com/office/drawing/2014/main" id="{FE196165-8C8B-49A0-8B43-8D0169C73ACF}"/>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hteck 6">
            <a:extLst>
              <a:ext uri="{FF2B5EF4-FFF2-40B4-BE49-F238E27FC236}">
                <a16:creationId xmlns:a16="http://schemas.microsoft.com/office/drawing/2014/main" id="{36891018-70FD-4522-BD50-AAF5031770E6}"/>
              </a:ext>
            </a:extLst>
          </p:cNvPr>
          <p:cNvSpPr/>
          <p:nvPr userDrawn="1"/>
        </p:nvSpPr>
        <p:spPr bwMode="gray">
          <a:xfrm>
            <a:off x="0" y="1557338"/>
            <a:ext cx="12192000" cy="4895850"/>
          </a:xfrm>
          <a:prstGeom prst="rect">
            <a:avLst/>
          </a:prstGeom>
          <a:solidFill>
            <a:schemeClr val="accent6"/>
          </a:solidFill>
          <a:ln w="9525" cap="flat" cmpd="sng" algn="ctr">
            <a:noFill/>
            <a:prstDash val="solid"/>
            <a:round/>
            <a:headEnd type="none" w="med" len="med"/>
            <a:tailEnd type="none" w="med" len="med"/>
          </a:ln>
          <a:effectLst/>
        </p:spPr>
        <p:txBody>
          <a:bodyPr lIns="72000" tIns="72000" rIns="72000" bIns="72000" anchor="ctr"/>
          <a:lstStyle/>
          <a:p>
            <a:pPr algn="ctr">
              <a:defRPr/>
            </a:pPr>
            <a:endParaRPr lang="en-GB" sz="1600" dirty="0">
              <a:solidFill>
                <a:srgbClr val="000000"/>
              </a:solidFill>
              <a:cs typeface="+mn-cs"/>
            </a:endParaRPr>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C1CE6B8A-A952-4735-82B6-4FA1B0C91FD8}"/>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4" name="Foliennummernplatzhalter 1">
            <a:extLst>
              <a:ext uri="{FF2B5EF4-FFF2-40B4-BE49-F238E27FC236}">
                <a16:creationId xmlns:a16="http://schemas.microsoft.com/office/drawing/2014/main" id="{321BFCFB-FEAB-4585-93C2-1C2783A5E3CE}"/>
              </a:ext>
            </a:extLst>
          </p:cNvPr>
          <p:cNvSpPr>
            <a:spLocks noGrp="1"/>
          </p:cNvSpPr>
          <p:nvPr>
            <p:ph type="sldNum" sz="quarter" idx="11"/>
          </p:nvPr>
        </p:nvSpPr>
        <p:spPr/>
        <p:txBody>
          <a:bodyPr/>
          <a:lstStyle>
            <a:lvl1pPr eaLnBrk="1" hangingPunct="1">
              <a:defRPr/>
            </a:lvl1pPr>
          </a:lstStyle>
          <a:p>
            <a:pPr>
              <a:defRPr/>
            </a:pPr>
            <a:fld id="{E388B858-F03B-439D-9159-6243F9BE7570}" type="slidenum">
              <a:rPr lang="en-GB"/>
              <a:pPr>
                <a:defRPr/>
              </a:pPr>
              <a:t>‹N°›</a:t>
            </a:fld>
            <a:endParaRPr lang="en-GB"/>
          </a:p>
        </p:txBody>
      </p:sp>
    </p:spTree>
    <p:extLst>
      <p:ext uri="{BB962C8B-B14F-4D97-AF65-F5344CB8AC3E}">
        <p14:creationId xmlns:p14="http://schemas.microsoft.com/office/powerpoint/2010/main" val="1343819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graphicFrame>
        <p:nvGraphicFramePr>
          <p:cNvPr id="2" name="Objekt 4" hidden="1">
            <a:extLst>
              <a:ext uri="{FF2B5EF4-FFF2-40B4-BE49-F238E27FC236}">
                <a16:creationId xmlns:a16="http://schemas.microsoft.com/office/drawing/2014/main" id="{C2582331-B776-43CF-BC25-F1DD2F3E3A13}"/>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2" name="Objekt 4" hidden="1">
                        <a:extLst>
                          <a:ext uri="{FF2B5EF4-FFF2-40B4-BE49-F238E27FC236}">
                            <a16:creationId xmlns:a16="http://schemas.microsoft.com/office/drawing/2014/main" id="{C2582331-B776-43CF-BC25-F1DD2F3E3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uppieren 9">
            <a:extLst>
              <a:ext uri="{FF2B5EF4-FFF2-40B4-BE49-F238E27FC236}">
                <a16:creationId xmlns:a16="http://schemas.microsoft.com/office/drawing/2014/main" id="{0F8A677E-4742-4482-878E-6512C18B1F81}"/>
              </a:ext>
            </a:extLst>
          </p:cNvPr>
          <p:cNvGrpSpPr>
            <a:grpSpLocks/>
          </p:cNvGrpSpPr>
          <p:nvPr/>
        </p:nvGrpSpPr>
        <p:grpSpPr bwMode="auto">
          <a:xfrm>
            <a:off x="6007100" y="-171450"/>
            <a:ext cx="177800" cy="71437"/>
            <a:chOff x="4880198" y="-171400"/>
            <a:chExt cx="144016" cy="72008"/>
          </a:xfrm>
        </p:grpSpPr>
        <p:cxnSp>
          <p:nvCxnSpPr>
            <p:cNvPr id="4" name="Gerade Verbindung 5">
              <a:extLst>
                <a:ext uri="{FF2B5EF4-FFF2-40B4-BE49-F238E27FC236}">
                  <a16:creationId xmlns:a16="http://schemas.microsoft.com/office/drawing/2014/main" id="{52449AD8-0A79-4A0C-9CFB-5B6D65BB311F}"/>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21">
              <a:extLst>
                <a:ext uri="{FF2B5EF4-FFF2-40B4-BE49-F238E27FC236}">
                  <a16:creationId xmlns:a16="http://schemas.microsoft.com/office/drawing/2014/main" id="{FE4821B5-844D-4967-A7E6-ADD49B6DDD8E}"/>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 name="Gruppieren 28">
            <a:extLst>
              <a:ext uri="{FF2B5EF4-FFF2-40B4-BE49-F238E27FC236}">
                <a16:creationId xmlns:a16="http://schemas.microsoft.com/office/drawing/2014/main" id="{907C9095-7C45-4BDB-AEFC-7C0DE4DE3535}"/>
              </a:ext>
            </a:extLst>
          </p:cNvPr>
          <p:cNvGrpSpPr>
            <a:grpSpLocks/>
          </p:cNvGrpSpPr>
          <p:nvPr/>
        </p:nvGrpSpPr>
        <p:grpSpPr bwMode="auto">
          <a:xfrm>
            <a:off x="8932333" y="-171450"/>
            <a:ext cx="177800" cy="71437"/>
            <a:chOff x="4880198" y="-171400"/>
            <a:chExt cx="144016" cy="72008"/>
          </a:xfrm>
        </p:grpSpPr>
        <p:cxnSp>
          <p:nvCxnSpPr>
            <p:cNvPr id="7" name="Gerade Verbindung 29">
              <a:extLst>
                <a:ext uri="{FF2B5EF4-FFF2-40B4-BE49-F238E27FC236}">
                  <a16:creationId xmlns:a16="http://schemas.microsoft.com/office/drawing/2014/main" id="{5207460A-4CEF-46F8-A25A-257B51C8F39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 Verbindung 30">
              <a:extLst>
                <a:ext uri="{FF2B5EF4-FFF2-40B4-BE49-F238E27FC236}">
                  <a16:creationId xmlns:a16="http://schemas.microsoft.com/office/drawing/2014/main" id="{E2CD10A8-A2F3-4529-9795-04F57D76420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Gerade Verbindung 32">
            <a:extLst>
              <a:ext uri="{FF2B5EF4-FFF2-40B4-BE49-F238E27FC236}">
                <a16:creationId xmlns:a16="http://schemas.microsoft.com/office/drawing/2014/main" id="{CB7D3B81-E732-4A63-9B0F-6C5B184A368D}"/>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33">
            <a:extLst>
              <a:ext uri="{FF2B5EF4-FFF2-40B4-BE49-F238E27FC236}">
                <a16:creationId xmlns:a16="http://schemas.microsoft.com/office/drawing/2014/main" id="{5C8CA275-C491-4912-B92E-630EA2C8E754}"/>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44">
            <a:extLst>
              <a:ext uri="{FF2B5EF4-FFF2-40B4-BE49-F238E27FC236}">
                <a16:creationId xmlns:a16="http://schemas.microsoft.com/office/drawing/2014/main" id="{B08AAFEC-1135-4534-82AF-DC8D2755772C}"/>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6">
            <a:extLst>
              <a:ext uri="{FF2B5EF4-FFF2-40B4-BE49-F238E27FC236}">
                <a16:creationId xmlns:a16="http://schemas.microsoft.com/office/drawing/2014/main" id="{CA72CE8B-1AE9-4C19-8367-42B37F209D22}"/>
              </a:ext>
            </a:extLst>
          </p:cNvPr>
          <p:cNvGrpSpPr>
            <a:grpSpLocks/>
          </p:cNvGrpSpPr>
          <p:nvPr/>
        </p:nvGrpSpPr>
        <p:grpSpPr bwMode="auto">
          <a:xfrm>
            <a:off x="-285750" y="6308726"/>
            <a:ext cx="88900" cy="144463"/>
            <a:chOff x="-232362" y="6453336"/>
            <a:chExt cx="72000" cy="144016"/>
          </a:xfrm>
        </p:grpSpPr>
        <p:cxnSp>
          <p:nvCxnSpPr>
            <p:cNvPr id="13" name="Gerade Verbindung 47">
              <a:extLst>
                <a:ext uri="{FF2B5EF4-FFF2-40B4-BE49-F238E27FC236}">
                  <a16:creationId xmlns:a16="http://schemas.microsoft.com/office/drawing/2014/main" id="{7F52B5B6-8FA7-414C-9E3F-D7FDD2B5E0E7}"/>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8">
              <a:extLst>
                <a:ext uri="{FF2B5EF4-FFF2-40B4-BE49-F238E27FC236}">
                  <a16:creationId xmlns:a16="http://schemas.microsoft.com/office/drawing/2014/main" id="{71BF2948-72D8-472F-A2FE-33A07E873EF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 Verbindung 49">
            <a:extLst>
              <a:ext uri="{FF2B5EF4-FFF2-40B4-BE49-F238E27FC236}">
                <a16:creationId xmlns:a16="http://schemas.microsoft.com/office/drawing/2014/main" id="{EBE51BA1-6A9C-4D0C-94D5-474B6C3BB47C}"/>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VCT_Marker_ID_4" hidden="1">
            <a:extLst>
              <a:ext uri="{FF2B5EF4-FFF2-40B4-BE49-F238E27FC236}">
                <a16:creationId xmlns:a16="http://schemas.microsoft.com/office/drawing/2014/main" id="{B4DC9772-08E7-4152-AB40-75616F5659DF}"/>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7" name="Gerade Verbindung 56">
            <a:extLst>
              <a:ext uri="{FF2B5EF4-FFF2-40B4-BE49-F238E27FC236}">
                <a16:creationId xmlns:a16="http://schemas.microsoft.com/office/drawing/2014/main" id="{AD16C7A9-8E00-4C01-AD1B-422126AAB7C6}"/>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57">
            <a:extLst>
              <a:ext uri="{FF2B5EF4-FFF2-40B4-BE49-F238E27FC236}">
                <a16:creationId xmlns:a16="http://schemas.microsoft.com/office/drawing/2014/main" id="{F60C8C6E-BFA1-44E5-8764-86F055F2E229}"/>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3">
            <a:extLst>
              <a:ext uri="{FF2B5EF4-FFF2-40B4-BE49-F238E27FC236}">
                <a16:creationId xmlns:a16="http://schemas.microsoft.com/office/drawing/2014/main" id="{B0B57874-C22F-4998-B3F5-0AEF726D6D7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8">
            <a:extLst>
              <a:ext uri="{FF2B5EF4-FFF2-40B4-BE49-F238E27FC236}">
                <a16:creationId xmlns:a16="http://schemas.microsoft.com/office/drawing/2014/main" id="{50935905-891F-4412-AA76-700E0185AECB}"/>
              </a:ext>
            </a:extLst>
          </p:cNvPr>
          <p:cNvSpPr>
            <a:spLocks noGrp="1" noChangeArrowheads="1"/>
          </p:cNvSpPr>
          <p:nvPr>
            <p:ph type="ftr" sz="quarter" idx="10"/>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1" name="Foliennummernplatzhalter 1">
            <a:extLst>
              <a:ext uri="{FF2B5EF4-FFF2-40B4-BE49-F238E27FC236}">
                <a16:creationId xmlns:a16="http://schemas.microsoft.com/office/drawing/2014/main" id="{0EB5C14C-040E-4284-BA1A-374D3281D437}"/>
              </a:ext>
            </a:extLst>
          </p:cNvPr>
          <p:cNvSpPr>
            <a:spLocks noGrp="1"/>
          </p:cNvSpPr>
          <p:nvPr>
            <p:ph type="sldNum" sz="quarter" idx="11"/>
          </p:nvPr>
        </p:nvSpPr>
        <p:spPr/>
        <p:txBody>
          <a:bodyPr/>
          <a:lstStyle>
            <a:lvl1pPr eaLnBrk="1" hangingPunct="1">
              <a:defRPr/>
            </a:lvl1pPr>
          </a:lstStyle>
          <a:p>
            <a:pPr>
              <a:defRPr/>
            </a:pPr>
            <a:fld id="{2E6AB5F0-403B-47F5-9531-F6335629FBD6}" type="slidenum">
              <a:rPr lang="en-GB"/>
              <a:pPr>
                <a:defRPr/>
              </a:pPr>
              <a:t>‹N°›</a:t>
            </a:fld>
            <a:endParaRPr lang="en-GB"/>
          </a:p>
        </p:txBody>
      </p:sp>
    </p:spTree>
    <p:extLst>
      <p:ext uri="{BB962C8B-B14F-4D97-AF65-F5344CB8AC3E}">
        <p14:creationId xmlns:p14="http://schemas.microsoft.com/office/powerpoint/2010/main" val="37062856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graphicFrame>
        <p:nvGraphicFramePr>
          <p:cNvPr id="4" name="Objekt 4" hidden="1">
            <a:extLst>
              <a:ext uri="{FF2B5EF4-FFF2-40B4-BE49-F238E27FC236}">
                <a16:creationId xmlns:a16="http://schemas.microsoft.com/office/drawing/2014/main" id="{59D4AADC-C21A-4748-AF7B-C222FF2E4B70}"/>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4" name="Objekt 4" hidden="1">
                        <a:extLst>
                          <a:ext uri="{FF2B5EF4-FFF2-40B4-BE49-F238E27FC236}">
                            <a16:creationId xmlns:a16="http://schemas.microsoft.com/office/drawing/2014/main" id="{59D4AADC-C21A-4748-AF7B-C222FF2E4B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uppieren 9">
            <a:extLst>
              <a:ext uri="{FF2B5EF4-FFF2-40B4-BE49-F238E27FC236}">
                <a16:creationId xmlns:a16="http://schemas.microsoft.com/office/drawing/2014/main" id="{C1489AA2-7622-4899-9270-AB46ED0CDB53}"/>
              </a:ext>
            </a:extLst>
          </p:cNvPr>
          <p:cNvGrpSpPr>
            <a:grpSpLocks/>
          </p:cNvGrpSpPr>
          <p:nvPr/>
        </p:nvGrpSpPr>
        <p:grpSpPr bwMode="auto">
          <a:xfrm>
            <a:off x="6007100" y="-171450"/>
            <a:ext cx="177800" cy="71437"/>
            <a:chOff x="4880198" y="-171400"/>
            <a:chExt cx="144016" cy="72008"/>
          </a:xfrm>
        </p:grpSpPr>
        <p:cxnSp>
          <p:nvCxnSpPr>
            <p:cNvPr id="6" name="Gerade Verbindung 5">
              <a:extLst>
                <a:ext uri="{FF2B5EF4-FFF2-40B4-BE49-F238E27FC236}">
                  <a16:creationId xmlns:a16="http://schemas.microsoft.com/office/drawing/2014/main" id="{876EDB9F-8A00-4D44-B6C3-4D07ECC17362}"/>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21">
              <a:extLst>
                <a:ext uri="{FF2B5EF4-FFF2-40B4-BE49-F238E27FC236}">
                  <a16:creationId xmlns:a16="http://schemas.microsoft.com/office/drawing/2014/main" id="{7CFA5F99-CD6C-4A5B-ACB7-0F1A88D5BB18}"/>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28">
            <a:extLst>
              <a:ext uri="{FF2B5EF4-FFF2-40B4-BE49-F238E27FC236}">
                <a16:creationId xmlns:a16="http://schemas.microsoft.com/office/drawing/2014/main" id="{4C9DD8A9-C017-4233-96B9-537519C719DF}"/>
              </a:ext>
            </a:extLst>
          </p:cNvPr>
          <p:cNvGrpSpPr>
            <a:grpSpLocks/>
          </p:cNvGrpSpPr>
          <p:nvPr/>
        </p:nvGrpSpPr>
        <p:grpSpPr bwMode="auto">
          <a:xfrm>
            <a:off x="8932333" y="-171450"/>
            <a:ext cx="177800" cy="71437"/>
            <a:chOff x="4880198" y="-171400"/>
            <a:chExt cx="144016" cy="72008"/>
          </a:xfrm>
        </p:grpSpPr>
        <p:cxnSp>
          <p:nvCxnSpPr>
            <p:cNvPr id="10" name="Gerade Verbindung 29">
              <a:extLst>
                <a:ext uri="{FF2B5EF4-FFF2-40B4-BE49-F238E27FC236}">
                  <a16:creationId xmlns:a16="http://schemas.microsoft.com/office/drawing/2014/main" id="{E6D8F2F5-5091-48C0-A8E1-0920CA812888}"/>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0">
              <a:extLst>
                <a:ext uri="{FF2B5EF4-FFF2-40B4-BE49-F238E27FC236}">
                  <a16:creationId xmlns:a16="http://schemas.microsoft.com/office/drawing/2014/main" id="{FFE0087B-8EAB-4956-8919-44138187FDEA}"/>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Gerade Verbindung 32">
            <a:extLst>
              <a:ext uri="{FF2B5EF4-FFF2-40B4-BE49-F238E27FC236}">
                <a16:creationId xmlns:a16="http://schemas.microsoft.com/office/drawing/2014/main" id="{E467DE90-D808-44B2-A78A-740545FA3562}"/>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 Verbindung 33">
            <a:extLst>
              <a:ext uri="{FF2B5EF4-FFF2-40B4-BE49-F238E27FC236}">
                <a16:creationId xmlns:a16="http://schemas.microsoft.com/office/drawing/2014/main" id="{85E62596-6C16-409B-9161-D883463BBFF9}"/>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 Verbindung 44">
            <a:extLst>
              <a:ext uri="{FF2B5EF4-FFF2-40B4-BE49-F238E27FC236}">
                <a16:creationId xmlns:a16="http://schemas.microsoft.com/office/drawing/2014/main" id="{8F4F149A-B974-4CAC-8B4A-F247075448D2}"/>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uppieren 6">
            <a:extLst>
              <a:ext uri="{FF2B5EF4-FFF2-40B4-BE49-F238E27FC236}">
                <a16:creationId xmlns:a16="http://schemas.microsoft.com/office/drawing/2014/main" id="{B682D039-96B8-442C-97CF-9C7445DE265E}"/>
              </a:ext>
            </a:extLst>
          </p:cNvPr>
          <p:cNvGrpSpPr>
            <a:grpSpLocks/>
          </p:cNvGrpSpPr>
          <p:nvPr/>
        </p:nvGrpSpPr>
        <p:grpSpPr bwMode="auto">
          <a:xfrm>
            <a:off x="-285750" y="6308726"/>
            <a:ext cx="88900" cy="144463"/>
            <a:chOff x="-232362" y="6453336"/>
            <a:chExt cx="72000" cy="144016"/>
          </a:xfrm>
        </p:grpSpPr>
        <p:cxnSp>
          <p:nvCxnSpPr>
            <p:cNvPr id="16" name="Gerade Verbindung 47">
              <a:extLst>
                <a:ext uri="{FF2B5EF4-FFF2-40B4-BE49-F238E27FC236}">
                  <a16:creationId xmlns:a16="http://schemas.microsoft.com/office/drawing/2014/main" id="{21ECFECC-7F6A-4FBE-8FB2-D941591EE05C}"/>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48">
              <a:extLst>
                <a:ext uri="{FF2B5EF4-FFF2-40B4-BE49-F238E27FC236}">
                  <a16:creationId xmlns:a16="http://schemas.microsoft.com/office/drawing/2014/main" id="{2ABD78E2-30D8-4038-8CD6-37B7DD8F7351}"/>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 name="Gerade Verbindung 49">
            <a:extLst>
              <a:ext uri="{FF2B5EF4-FFF2-40B4-BE49-F238E27FC236}">
                <a16:creationId xmlns:a16="http://schemas.microsoft.com/office/drawing/2014/main" id="{51F56ADC-8267-40E4-BEDA-384D43BEAC88}"/>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VCT_Marker_ID_4" hidden="1">
            <a:extLst>
              <a:ext uri="{FF2B5EF4-FFF2-40B4-BE49-F238E27FC236}">
                <a16:creationId xmlns:a16="http://schemas.microsoft.com/office/drawing/2014/main" id="{E565DDEF-616E-4B7E-B75A-F6C6BE0E540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20" name="Gerade Verbindung 56">
            <a:extLst>
              <a:ext uri="{FF2B5EF4-FFF2-40B4-BE49-F238E27FC236}">
                <a16:creationId xmlns:a16="http://schemas.microsoft.com/office/drawing/2014/main" id="{02AF9B44-6DA0-4360-A421-E6C1D9216133}"/>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57">
            <a:extLst>
              <a:ext uri="{FF2B5EF4-FFF2-40B4-BE49-F238E27FC236}">
                <a16:creationId xmlns:a16="http://schemas.microsoft.com/office/drawing/2014/main" id="{8372AA51-B05B-4100-AA9A-577986CB5BF0}"/>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3">
            <a:extLst>
              <a:ext uri="{FF2B5EF4-FFF2-40B4-BE49-F238E27FC236}">
                <a16:creationId xmlns:a16="http://schemas.microsoft.com/office/drawing/2014/main" id="{205FFC53-767D-4481-A6F8-0E4799E7370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ildplatzhalter 5"/>
          <p:cNvSpPr>
            <a:spLocks noGrp="1"/>
          </p:cNvSpPr>
          <p:nvPr>
            <p:ph type="pic" sz="quarter" idx="10"/>
          </p:nvPr>
        </p:nvSpPr>
        <p:spPr bwMode="gray">
          <a:xfrm>
            <a:off x="0" y="1557342"/>
            <a:ext cx="12192000" cy="4897437"/>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3" name="Titel 2"/>
          <p:cNvSpPr>
            <a:spLocks noGrp="1"/>
          </p:cNvSpPr>
          <p:nvPr>
            <p:ph type="title"/>
          </p:nvPr>
        </p:nvSpPr>
        <p:spPr/>
        <p:txBody>
          <a:bodyPr/>
          <a:lstStyle>
            <a:lvl1pPr>
              <a:defRPr/>
            </a:lvl1pPr>
          </a:lstStyle>
          <a:p>
            <a:r>
              <a:rPr lang="fr-FR"/>
              <a:t>Modifiez le style du titre</a:t>
            </a:r>
            <a:endParaRPr lang="en-GB" dirty="0"/>
          </a:p>
        </p:txBody>
      </p:sp>
      <p:sp>
        <p:nvSpPr>
          <p:cNvPr id="23" name="Rectangle 18">
            <a:extLst>
              <a:ext uri="{FF2B5EF4-FFF2-40B4-BE49-F238E27FC236}">
                <a16:creationId xmlns:a16="http://schemas.microsoft.com/office/drawing/2014/main" id="{584A91CE-0D30-4F75-A91E-0BCA1C17B0CE}"/>
              </a:ext>
            </a:extLst>
          </p:cNvPr>
          <p:cNvSpPr>
            <a:spLocks noGrp="1" noChangeArrowheads="1"/>
          </p:cNvSpPr>
          <p:nvPr>
            <p:ph type="ftr" sz="quarter" idx="11"/>
          </p:nvPr>
        </p:nvSpPr>
        <p:spPr/>
        <p:txBody>
          <a:bodyPr/>
          <a:lstStyle>
            <a:lvl1pPr algn="l" eaLnBrk="1" hangingPunct="1">
              <a:defRPr sz="900">
                <a:cs typeface="Arial" charset="0"/>
              </a:defRPr>
            </a:lvl1pPr>
          </a:lstStyle>
          <a:p>
            <a:pPr>
              <a:defRPr/>
            </a:pPr>
            <a:r>
              <a:rPr lang="en-GB" altLang="de-DE"/>
              <a:t>DB SCHENKER | JO 2024 | PIGNARD Christophe | Sureté | Décembre 2023</a:t>
            </a:r>
            <a:endParaRPr lang="en-GB" altLang="de-DE" dirty="0"/>
          </a:p>
        </p:txBody>
      </p:sp>
      <p:sp>
        <p:nvSpPr>
          <p:cNvPr id="24" name="Foliennummernplatzhalter 1">
            <a:extLst>
              <a:ext uri="{FF2B5EF4-FFF2-40B4-BE49-F238E27FC236}">
                <a16:creationId xmlns:a16="http://schemas.microsoft.com/office/drawing/2014/main" id="{2B5AB1F6-1A48-4B69-94A7-B6AE2DD01F0C}"/>
              </a:ext>
            </a:extLst>
          </p:cNvPr>
          <p:cNvSpPr>
            <a:spLocks noGrp="1"/>
          </p:cNvSpPr>
          <p:nvPr>
            <p:ph type="sldNum" sz="quarter" idx="12"/>
          </p:nvPr>
        </p:nvSpPr>
        <p:spPr/>
        <p:txBody>
          <a:bodyPr/>
          <a:lstStyle>
            <a:lvl1pPr eaLnBrk="1" hangingPunct="1">
              <a:defRPr/>
            </a:lvl1pPr>
          </a:lstStyle>
          <a:p>
            <a:pPr>
              <a:defRPr/>
            </a:pPr>
            <a:fld id="{20409003-13F9-490C-8F9B-F424BC3A0854}" type="slidenum">
              <a:rPr lang="en-GB"/>
              <a:pPr>
                <a:defRPr/>
              </a:pPr>
              <a:t>‹N°›</a:t>
            </a:fld>
            <a:endParaRPr lang="en-GB"/>
          </a:p>
        </p:txBody>
      </p:sp>
    </p:spTree>
    <p:extLst>
      <p:ext uri="{BB962C8B-B14F-4D97-AF65-F5344CB8AC3E}">
        <p14:creationId xmlns:p14="http://schemas.microsoft.com/office/powerpoint/2010/main" val="18417957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framed Picture">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DB0C8E4C-4D2A-4B18-9A04-F034982E141D}"/>
              </a:ext>
            </a:extLst>
          </p:cNvPr>
          <p:cNvSpPr txBox="1">
            <a:spLocks noChangeArrowheads="1"/>
          </p:cNvSpPr>
          <p:nvPr userDrawn="1"/>
        </p:nvSpPr>
        <p:spPr bwMode="gray">
          <a:xfrm>
            <a:off x="-8466" y="-676275"/>
            <a:ext cx="12189884" cy="64452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You can add a colored or transparent text box if required. If you do so and change the picture afterwards you need to send the picture to the back again, otherwise the picture will cover the textbox.</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dirty="0"/>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999665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icture in Picture with Text">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3AB77533-454F-4548-B294-5D7A1B5A772D}"/>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If you replace a picture you need to send the new picture to back again afterwards.</a:t>
            </a:r>
          </a:p>
        </p:txBody>
      </p:sp>
      <p:sp>
        <p:nvSpPr>
          <p:cNvPr id="6" name="Bildplatzhalter 5"/>
          <p:cNvSpPr>
            <a:spLocks noGrp="1"/>
          </p:cNvSpPr>
          <p:nvPr>
            <p:ph type="pic" sz="quarter" idx="10"/>
          </p:nvPr>
        </p:nvSpPr>
        <p:spPr bwMode="gray">
          <a:xfrm>
            <a:off x="0" y="-1"/>
            <a:ext cx="12192000" cy="6858000"/>
          </a:xfrm>
          <a:prstGeom prst="rect">
            <a:avLst/>
          </a:prstGeom>
          <a:pattFill prst="wdUpDiag">
            <a:fgClr>
              <a:schemeClr val="accent5"/>
            </a:fgClr>
            <a:bgClr>
              <a:schemeClr val="accent6"/>
            </a:bgClr>
          </a:pattFill>
          <a:ln>
            <a:noFill/>
          </a:ln>
          <a:effectLst/>
        </p:spPr>
        <p:txBody>
          <a:bodyPr wrap="square" bIns="1008000" numCol="1" anchor="ctr" anchorCtr="0" compatLnSpc="1">
            <a:prstTxWarp prst="textNoShape">
              <a:avLst/>
            </a:prstTxWarp>
          </a:bodyPr>
          <a:lstStyle>
            <a:lvl1pPr algn="ctr">
              <a:defRPr lang="de-DE"/>
            </a:lvl1pPr>
          </a:lstStyle>
          <a:p>
            <a:pPr lvl="0"/>
            <a:r>
              <a:rPr lang="fr-FR" noProof="0"/>
              <a:t>Cliquez sur l'icône pour ajouter une image</a:t>
            </a:r>
            <a:endParaRPr lang="en-US" noProof="0" dirty="0"/>
          </a:p>
        </p:txBody>
      </p:sp>
      <p:sp>
        <p:nvSpPr>
          <p:cNvPr id="2" name="Titel 1"/>
          <p:cNvSpPr>
            <a:spLocks noGrp="1"/>
          </p:cNvSpPr>
          <p:nvPr>
            <p:ph type="title"/>
          </p:nvPr>
        </p:nvSpPr>
        <p:spPr bwMode="gray">
          <a:xfrm>
            <a:off x="0" y="4554000"/>
            <a:ext cx="12192000" cy="1368000"/>
          </a:xfrm>
          <a:solidFill>
            <a:schemeClr val="bg2"/>
          </a:solidFill>
        </p:spPr>
        <p:txBody>
          <a:bodyPr lIns="270000" anchor="ctr"/>
          <a:lstStyle>
            <a:lvl1pPr>
              <a:defRPr sz="2000" b="1">
                <a:solidFill>
                  <a:schemeClr val="bg1"/>
                </a:solidFill>
              </a:defRPr>
            </a:lvl1pPr>
          </a:lstStyle>
          <a:p>
            <a:r>
              <a:rPr lang="fr-FR"/>
              <a:t>Modifiez le style du titre</a:t>
            </a:r>
            <a:endParaRPr lang="en-GB" dirty="0"/>
          </a:p>
        </p:txBody>
      </p:sp>
      <p:sp>
        <p:nvSpPr>
          <p:cNvPr id="11" name="Bildplatzhalter 10"/>
          <p:cNvSpPr>
            <a:spLocks noGrp="1"/>
          </p:cNvSpPr>
          <p:nvPr>
            <p:ph type="pic" sz="quarter" idx="12"/>
          </p:nvPr>
        </p:nvSpPr>
        <p:spPr bwMode="gray">
          <a:xfrm>
            <a:off x="8578771" y="4284000"/>
            <a:ext cx="3103684" cy="1908000"/>
          </a:xfrm>
          <a:prstGeom prst="rect">
            <a:avLst/>
          </a:prstGeom>
          <a:solidFill>
            <a:schemeClr val="accent6"/>
          </a:solidFill>
          <a:ln>
            <a:solidFill>
              <a:schemeClr val="bg1"/>
            </a:solidFill>
          </a:ln>
        </p:spPr>
        <p:txBody>
          <a:bodyPr bIns="1008000" anchor="ctr"/>
          <a:lstStyle>
            <a:lvl1pPr algn="ctr">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6076066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graphicFrame>
        <p:nvGraphicFramePr>
          <p:cNvPr id="3" name="Objekt 4" hidden="1">
            <a:extLst>
              <a:ext uri="{FF2B5EF4-FFF2-40B4-BE49-F238E27FC236}">
                <a16:creationId xmlns:a16="http://schemas.microsoft.com/office/drawing/2014/main" id="{A002A16F-A03F-485B-8B40-BF7C54311F5C}"/>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3" name="Objekt 4" hidden="1">
                        <a:extLst>
                          <a:ext uri="{FF2B5EF4-FFF2-40B4-BE49-F238E27FC236}">
                            <a16:creationId xmlns:a16="http://schemas.microsoft.com/office/drawing/2014/main" id="{A002A16F-A03F-485B-8B40-BF7C54311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uppieren 9">
            <a:extLst>
              <a:ext uri="{FF2B5EF4-FFF2-40B4-BE49-F238E27FC236}">
                <a16:creationId xmlns:a16="http://schemas.microsoft.com/office/drawing/2014/main" id="{4CA773E9-FEB1-4C96-B5EC-2A130F175176}"/>
              </a:ext>
            </a:extLst>
          </p:cNvPr>
          <p:cNvGrpSpPr>
            <a:grpSpLocks/>
          </p:cNvGrpSpPr>
          <p:nvPr/>
        </p:nvGrpSpPr>
        <p:grpSpPr bwMode="auto">
          <a:xfrm>
            <a:off x="6007100" y="-171450"/>
            <a:ext cx="177800" cy="71437"/>
            <a:chOff x="4880198" y="-171400"/>
            <a:chExt cx="144016" cy="72008"/>
          </a:xfrm>
        </p:grpSpPr>
        <p:cxnSp>
          <p:nvCxnSpPr>
            <p:cNvPr id="5" name="Gerade Verbindung 5">
              <a:extLst>
                <a:ext uri="{FF2B5EF4-FFF2-40B4-BE49-F238E27FC236}">
                  <a16:creationId xmlns:a16="http://schemas.microsoft.com/office/drawing/2014/main" id="{70F77E53-00F8-4F2C-9DF8-E4B6D8202CB3}"/>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21">
              <a:extLst>
                <a:ext uri="{FF2B5EF4-FFF2-40B4-BE49-F238E27FC236}">
                  <a16:creationId xmlns:a16="http://schemas.microsoft.com/office/drawing/2014/main" id="{40CB7E33-06E0-4CEB-8336-10055E17380F}"/>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 name="Gruppieren 28">
            <a:extLst>
              <a:ext uri="{FF2B5EF4-FFF2-40B4-BE49-F238E27FC236}">
                <a16:creationId xmlns:a16="http://schemas.microsoft.com/office/drawing/2014/main" id="{7B3B72C9-2B76-43AB-A0FD-01A1E656BF75}"/>
              </a:ext>
            </a:extLst>
          </p:cNvPr>
          <p:cNvGrpSpPr>
            <a:grpSpLocks/>
          </p:cNvGrpSpPr>
          <p:nvPr/>
        </p:nvGrpSpPr>
        <p:grpSpPr bwMode="auto">
          <a:xfrm>
            <a:off x="8932333" y="-171450"/>
            <a:ext cx="177800" cy="71437"/>
            <a:chOff x="4880198" y="-171400"/>
            <a:chExt cx="144016" cy="72008"/>
          </a:xfrm>
        </p:grpSpPr>
        <p:cxnSp>
          <p:nvCxnSpPr>
            <p:cNvPr id="8" name="Gerade Verbindung 29">
              <a:extLst>
                <a:ext uri="{FF2B5EF4-FFF2-40B4-BE49-F238E27FC236}">
                  <a16:creationId xmlns:a16="http://schemas.microsoft.com/office/drawing/2014/main" id="{3EE518F2-D44F-4C55-BBD6-BE2459C5B966}"/>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30">
              <a:extLst>
                <a:ext uri="{FF2B5EF4-FFF2-40B4-BE49-F238E27FC236}">
                  <a16:creationId xmlns:a16="http://schemas.microsoft.com/office/drawing/2014/main" id="{013567F8-3177-4D17-BCC4-ECFC7E18EC96}"/>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 name="Gerade Verbindung 32">
            <a:extLst>
              <a:ext uri="{FF2B5EF4-FFF2-40B4-BE49-F238E27FC236}">
                <a16:creationId xmlns:a16="http://schemas.microsoft.com/office/drawing/2014/main" id="{C0BC8517-0408-46C7-A9CE-982F11C6B2A9}"/>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33">
            <a:extLst>
              <a:ext uri="{FF2B5EF4-FFF2-40B4-BE49-F238E27FC236}">
                <a16:creationId xmlns:a16="http://schemas.microsoft.com/office/drawing/2014/main" id="{2FF7BA6E-1A47-45D4-A0C8-CB17AFBA2AF6}"/>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44">
            <a:extLst>
              <a:ext uri="{FF2B5EF4-FFF2-40B4-BE49-F238E27FC236}">
                <a16:creationId xmlns:a16="http://schemas.microsoft.com/office/drawing/2014/main" id="{380E1722-346D-45EF-9F66-F920C3E8369D}"/>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6">
            <a:extLst>
              <a:ext uri="{FF2B5EF4-FFF2-40B4-BE49-F238E27FC236}">
                <a16:creationId xmlns:a16="http://schemas.microsoft.com/office/drawing/2014/main" id="{1066814D-721B-4538-80B0-BEAFAF3CD4E0}"/>
              </a:ext>
            </a:extLst>
          </p:cNvPr>
          <p:cNvGrpSpPr>
            <a:grpSpLocks/>
          </p:cNvGrpSpPr>
          <p:nvPr/>
        </p:nvGrpSpPr>
        <p:grpSpPr bwMode="auto">
          <a:xfrm>
            <a:off x="-285750" y="6308726"/>
            <a:ext cx="88900" cy="144463"/>
            <a:chOff x="-232362" y="6453336"/>
            <a:chExt cx="72000" cy="144016"/>
          </a:xfrm>
        </p:grpSpPr>
        <p:cxnSp>
          <p:nvCxnSpPr>
            <p:cNvPr id="14" name="Gerade Verbindung 47">
              <a:extLst>
                <a:ext uri="{FF2B5EF4-FFF2-40B4-BE49-F238E27FC236}">
                  <a16:creationId xmlns:a16="http://schemas.microsoft.com/office/drawing/2014/main" id="{C5908D0C-2B9C-471B-BB7B-676B8A93BBB0}"/>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48">
              <a:extLst>
                <a:ext uri="{FF2B5EF4-FFF2-40B4-BE49-F238E27FC236}">
                  <a16:creationId xmlns:a16="http://schemas.microsoft.com/office/drawing/2014/main" id="{948B68D4-A439-43A7-8789-8597D5D77633}"/>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 name="Gerade Verbindung 49">
            <a:extLst>
              <a:ext uri="{FF2B5EF4-FFF2-40B4-BE49-F238E27FC236}">
                <a16:creationId xmlns:a16="http://schemas.microsoft.com/office/drawing/2014/main" id="{E6C664C2-9AEA-4102-A0F7-C3051D053EA8}"/>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VCT_Marker_ID_4" hidden="1">
            <a:extLst>
              <a:ext uri="{FF2B5EF4-FFF2-40B4-BE49-F238E27FC236}">
                <a16:creationId xmlns:a16="http://schemas.microsoft.com/office/drawing/2014/main" id="{12CEBC92-432A-4C61-BAEA-DA556C9EFB13}"/>
              </a:ext>
            </a:extLst>
          </p:cNvPr>
          <p:cNvSpPr>
            <a:spLocks noChangeArrowheads="1"/>
          </p:cNvSpPr>
          <p:nvPr>
            <p:custDataLst>
              <p:tags r:id="rId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18" name="Gerade Verbindung 56">
            <a:extLst>
              <a:ext uri="{FF2B5EF4-FFF2-40B4-BE49-F238E27FC236}">
                <a16:creationId xmlns:a16="http://schemas.microsoft.com/office/drawing/2014/main" id="{1F5659E3-D699-444D-9BD8-CE45393521E2}"/>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57">
            <a:extLst>
              <a:ext uri="{FF2B5EF4-FFF2-40B4-BE49-F238E27FC236}">
                <a16:creationId xmlns:a16="http://schemas.microsoft.com/office/drawing/2014/main" id="{AF7A6FF0-C174-4663-B7D8-58DF7442594F}"/>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3">
            <a:extLst>
              <a:ext uri="{FF2B5EF4-FFF2-40B4-BE49-F238E27FC236}">
                <a16:creationId xmlns:a16="http://schemas.microsoft.com/office/drawing/2014/main" id="{2F259CB6-AE31-411C-AC6E-A910DE833D5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gray">
          <a:xfrm>
            <a:off x="9086851" y="257175"/>
            <a:ext cx="2770716"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uppieren 11">
            <a:extLst>
              <a:ext uri="{FF2B5EF4-FFF2-40B4-BE49-F238E27FC236}">
                <a16:creationId xmlns:a16="http://schemas.microsoft.com/office/drawing/2014/main" id="{2506AC06-68E9-4E74-BD19-0E91CFB05981}"/>
              </a:ext>
            </a:extLst>
          </p:cNvPr>
          <p:cNvGrpSpPr/>
          <p:nvPr userDrawn="1"/>
        </p:nvGrpSpPr>
        <p:grpSpPr bwMode="gray">
          <a:xfrm>
            <a:off x="0" y="687600"/>
            <a:ext cx="12192000" cy="5765736"/>
            <a:chOff x="0" y="687600"/>
            <a:chExt cx="9901238" cy="5765736"/>
          </a:xfrm>
          <a:solidFill>
            <a:schemeClr val="bg2"/>
          </a:solidFill>
        </p:grpSpPr>
        <p:sp>
          <p:nvSpPr>
            <p:cNvPr id="22" name="Rectangle 18">
              <a:extLst>
                <a:ext uri="{FF2B5EF4-FFF2-40B4-BE49-F238E27FC236}">
                  <a16:creationId xmlns:a16="http://schemas.microsoft.com/office/drawing/2014/main" id="{88552DA9-E5B1-4219-B506-C54DB483F22B}"/>
                </a:ext>
              </a:extLst>
            </p:cNvPr>
            <p:cNvSpPr>
              <a:spLocks noChangeArrowheads="1"/>
            </p:cNvSpPr>
            <p:nvPr/>
          </p:nvSpPr>
          <p:spPr bwMode="gray">
            <a:xfrm>
              <a:off x="1" y="687600"/>
              <a:ext cx="9901237" cy="550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sp>
          <p:nvSpPr>
            <p:cNvPr id="23" name="Rectangle 18">
              <a:extLst>
                <a:ext uri="{FF2B5EF4-FFF2-40B4-BE49-F238E27FC236}">
                  <a16:creationId xmlns:a16="http://schemas.microsoft.com/office/drawing/2014/main" id="{A8474B61-6FF3-4245-A90E-F1CBA634D41E}"/>
                </a:ext>
              </a:extLst>
            </p:cNvPr>
            <p:cNvSpPr>
              <a:spLocks noChangeArrowheads="1"/>
            </p:cNvSpPr>
            <p:nvPr/>
          </p:nvSpPr>
          <p:spPr bwMode="gray">
            <a:xfrm>
              <a:off x="0" y="6165336"/>
              <a:ext cx="7470356" cy="288000"/>
            </a:xfrm>
            <a:prstGeom prst="rect">
              <a:avLst/>
            </a:prstGeom>
            <a:grpFill/>
            <a:ln w="12700">
              <a:noFill/>
              <a:miter lim="800000"/>
              <a:headEnd type="none" w="sm" len="sm"/>
              <a:tailEnd type="none" w="sm" len="sm"/>
            </a:ln>
          </p:spPr>
          <p:txBody>
            <a:bodyPr wrap="none" anchor="ctr"/>
            <a:lstStyle/>
            <a:p>
              <a:pPr algn="ctr">
                <a:defRPr/>
              </a:pPr>
              <a:endParaRPr lang="en-US" sz="1600" dirty="0">
                <a:solidFill>
                  <a:srgbClr val="000000"/>
                </a:solidFill>
                <a:cs typeface="+mn-cs"/>
              </a:endParaRPr>
            </a:p>
          </p:txBody>
        </p:sp>
      </p:grpSp>
      <p:sp>
        <p:nvSpPr>
          <p:cNvPr id="24" name="Text Box 5">
            <a:extLst>
              <a:ext uri="{FF2B5EF4-FFF2-40B4-BE49-F238E27FC236}">
                <a16:creationId xmlns:a16="http://schemas.microsoft.com/office/drawing/2014/main" id="{E735BCE7-7490-41E5-893F-5FF9F2E46A22}"/>
              </a:ext>
            </a:extLst>
          </p:cNvPr>
          <p:cNvSpPr txBox="1">
            <a:spLocks noChangeArrowheads="1"/>
          </p:cNvSpPr>
          <p:nvPr userDrawn="1"/>
        </p:nvSpPr>
        <p:spPr bwMode="gray">
          <a:xfrm>
            <a:off x="-8466" y="-492125"/>
            <a:ext cx="12189884" cy="460375"/>
          </a:xfrm>
          <a:prstGeom prst="rect">
            <a:avLst/>
          </a:prstGeom>
          <a:solidFill>
            <a:srgbClr val="F7DC00"/>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36000" rIns="54000" bIns="54000" anchor="b">
            <a:spAutoFit/>
          </a:bodyP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defRPr/>
            </a:pPr>
            <a:r>
              <a:rPr lang="en-GB" altLang="fr-FR" sz="1200" b="1">
                <a:solidFill>
                  <a:srgbClr val="000000"/>
                </a:solidFill>
              </a:rPr>
              <a:t>Note:</a:t>
            </a:r>
          </a:p>
          <a:p>
            <a:pPr>
              <a:defRPr/>
            </a:pPr>
            <a:r>
              <a:rPr lang="en-GB" altLang="fr-FR" sz="1200">
                <a:solidFill>
                  <a:srgbClr val="000000"/>
                </a:solidFill>
              </a:rPr>
              <a:t>“Thank you” can be replaced by another phrase or message.</a:t>
            </a:r>
          </a:p>
        </p:txBody>
      </p:sp>
      <p:sp>
        <p:nvSpPr>
          <p:cNvPr id="2" name="Titel 1"/>
          <p:cNvSpPr>
            <a:spLocks noGrp="1"/>
          </p:cNvSpPr>
          <p:nvPr>
            <p:ph type="title"/>
          </p:nvPr>
        </p:nvSpPr>
        <p:spPr bwMode="gray">
          <a:xfrm>
            <a:off x="335718" y="1340768"/>
            <a:ext cx="11521845" cy="864000"/>
          </a:xfrm>
        </p:spPr>
        <p:txBody>
          <a:bodyPr/>
          <a:lstStyle>
            <a:lvl1pPr>
              <a:defRPr b="1">
                <a:solidFill>
                  <a:schemeClr val="bg1"/>
                </a:solidFill>
              </a:defRPr>
            </a:lvl1pPr>
          </a:lstStyle>
          <a:p>
            <a:r>
              <a:rPr lang="fr-FR"/>
              <a:t>Modifiez le style du titre</a:t>
            </a:r>
            <a:endParaRPr lang="en-GB" dirty="0"/>
          </a:p>
        </p:txBody>
      </p:sp>
    </p:spTree>
    <p:extLst>
      <p:ext uri="{BB962C8B-B14F-4D97-AF65-F5344CB8AC3E}">
        <p14:creationId xmlns:p14="http://schemas.microsoft.com/office/powerpoint/2010/main" val="41067658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4.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2.xml"/><Relationship Id="rId40"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ags" Target="../tags/tag72.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oleObject" Target="../embeddings/oleObject36.bin"/><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41"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tags" Target="../tags/tag70.xml"/><Relationship Id="rId40" Type="http://schemas.openxmlformats.org/officeDocument/2006/relationships/tags" Target="../tags/tag73.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image" Target="../media/image3.emf"/><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image" Target="../media/image2.emf"/><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ags" Target="../tags/tag7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tags" Target="../tags/tag140.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oleObject" Target="../embeddings/oleObject66.bin"/><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41" Type="http://schemas.openxmlformats.org/officeDocument/2006/relationships/image" Target="../media/image1.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tags" Target="../tags/tag138.xml"/><Relationship Id="rId40" Type="http://schemas.openxmlformats.org/officeDocument/2006/relationships/tags" Target="../tags/tag14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theme" Target="../theme/theme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image" Target="../media/image3.emf"/><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image" Target="../media/image2.emf"/><Relationship Id="rId8" Type="http://schemas.openxmlformats.org/officeDocument/2006/relationships/slideLayout" Target="../slideLayouts/slideLayout78.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tags" Target="../tags/tag1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tags" Target="../tags/tag207.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oleObject" Target="../embeddings/oleObject101.bin"/><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41"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tags" Target="../tags/tag205.xml"/><Relationship Id="rId40" Type="http://schemas.openxmlformats.org/officeDocument/2006/relationships/tags" Target="../tags/tag208.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theme" Target="../theme/theme4.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4" Type="http://schemas.openxmlformats.org/officeDocument/2006/relationships/image" Target="../media/image3.emf"/><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image" Target="../media/image2.emf"/><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tags" Target="../tags/tag20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tags" Target="../tags/tag215.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42" Type="http://schemas.openxmlformats.org/officeDocument/2006/relationships/image" Target="../media/image1.png"/><Relationship Id="rId7" Type="http://schemas.openxmlformats.org/officeDocument/2006/relationships/slideLayout" Target="../slideLayouts/slideLayout14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theme" Target="../theme/theme5.xml"/><Relationship Id="rId40" Type="http://schemas.openxmlformats.org/officeDocument/2006/relationships/tags" Target="../tags/tag216.xml"/><Relationship Id="rId45" Type="http://schemas.openxmlformats.org/officeDocument/2006/relationships/image" Target="../media/image3.emf"/><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4" Type="http://schemas.openxmlformats.org/officeDocument/2006/relationships/image" Target="../media/image2.emf"/><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oleObject" Target="../embeddings/oleObject107.bin"/><Relationship Id="rId8" Type="http://schemas.openxmlformats.org/officeDocument/2006/relationships/slideLayout" Target="../slideLayouts/slideLayout148.xml"/><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tags" Target="../tags/tag214.xml"/><Relationship Id="rId20" Type="http://schemas.openxmlformats.org/officeDocument/2006/relationships/slideLayout" Target="../slideLayouts/slideLayout160.xml"/><Relationship Id="rId41" Type="http://schemas.openxmlformats.org/officeDocument/2006/relationships/tags" Target="../tags/tag21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9" Type="http://schemas.openxmlformats.org/officeDocument/2006/relationships/tags" Target="../tags/tag287.xml"/><Relationship Id="rId21" Type="http://schemas.openxmlformats.org/officeDocument/2006/relationships/slideLayout" Target="../slideLayouts/slideLayout197.xml"/><Relationship Id="rId34" Type="http://schemas.openxmlformats.org/officeDocument/2006/relationships/slideLayout" Target="../slideLayouts/slideLayout210.xml"/><Relationship Id="rId42" Type="http://schemas.openxmlformats.org/officeDocument/2006/relationships/image" Target="../media/image1.png"/><Relationship Id="rId7" Type="http://schemas.openxmlformats.org/officeDocument/2006/relationships/slideLayout" Target="../slideLayouts/slideLayout18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37" Type="http://schemas.openxmlformats.org/officeDocument/2006/relationships/theme" Target="../theme/theme6.xml"/><Relationship Id="rId40" Type="http://schemas.openxmlformats.org/officeDocument/2006/relationships/tags" Target="../tags/tag288.xml"/><Relationship Id="rId45" Type="http://schemas.openxmlformats.org/officeDocument/2006/relationships/image" Target="../media/image3.emf"/><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slideLayout" Target="../slideLayouts/slideLayout207.xml"/><Relationship Id="rId44" Type="http://schemas.openxmlformats.org/officeDocument/2006/relationships/image" Target="../media/image2.emf"/><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43" Type="http://schemas.openxmlformats.org/officeDocument/2006/relationships/oleObject" Target="../embeddings/oleObject140.bin"/><Relationship Id="rId8" Type="http://schemas.openxmlformats.org/officeDocument/2006/relationships/slideLayout" Target="../slideLayouts/slideLayout184.xml"/><Relationship Id="rId3" Type="http://schemas.openxmlformats.org/officeDocument/2006/relationships/slideLayout" Target="../slideLayouts/slideLayout179.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tags" Target="../tags/tag286.xml"/><Relationship Id="rId20" Type="http://schemas.openxmlformats.org/officeDocument/2006/relationships/slideLayout" Target="../slideLayouts/slideLayout196.xml"/><Relationship Id="rId41" Type="http://schemas.openxmlformats.org/officeDocument/2006/relationships/tags" Target="../tags/tag28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26" Type="http://schemas.openxmlformats.org/officeDocument/2006/relationships/slideLayout" Target="../slideLayouts/slideLayout238.xml"/><Relationship Id="rId39" Type="http://schemas.openxmlformats.org/officeDocument/2006/relationships/tags" Target="../tags/tag358.xml"/><Relationship Id="rId21" Type="http://schemas.openxmlformats.org/officeDocument/2006/relationships/slideLayout" Target="../slideLayouts/slideLayout233.xml"/><Relationship Id="rId34" Type="http://schemas.openxmlformats.org/officeDocument/2006/relationships/slideLayout" Target="../slideLayouts/slideLayout246.xml"/><Relationship Id="rId42" Type="http://schemas.openxmlformats.org/officeDocument/2006/relationships/tags" Target="../tags/tag361.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6" Type="http://schemas.openxmlformats.org/officeDocument/2006/relationships/slideLayout" Target="../slideLayouts/slideLayout228.xml"/><Relationship Id="rId29" Type="http://schemas.openxmlformats.org/officeDocument/2006/relationships/slideLayout" Target="../slideLayouts/slideLayout241.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24" Type="http://schemas.openxmlformats.org/officeDocument/2006/relationships/slideLayout" Target="../slideLayouts/slideLayout236.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40" Type="http://schemas.openxmlformats.org/officeDocument/2006/relationships/tags" Target="../tags/tag359.xml"/><Relationship Id="rId45" Type="http://schemas.openxmlformats.org/officeDocument/2006/relationships/image" Target="../media/image2.emf"/><Relationship Id="rId5" Type="http://schemas.openxmlformats.org/officeDocument/2006/relationships/slideLayout" Target="../slideLayouts/slideLayout217.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slideLayout" Target="../slideLayouts/slideLayout248.xml"/><Relationship Id="rId10" Type="http://schemas.openxmlformats.org/officeDocument/2006/relationships/slideLayout" Target="../slideLayouts/slideLayout222.xml"/><Relationship Id="rId19" Type="http://schemas.openxmlformats.org/officeDocument/2006/relationships/slideLayout" Target="../slideLayouts/slideLayout231.xml"/><Relationship Id="rId31" Type="http://schemas.openxmlformats.org/officeDocument/2006/relationships/slideLayout" Target="../slideLayouts/slideLayout243.xml"/><Relationship Id="rId44" Type="http://schemas.openxmlformats.org/officeDocument/2006/relationships/oleObject" Target="../embeddings/oleObject170.bin"/><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43" Type="http://schemas.openxmlformats.org/officeDocument/2006/relationships/image" Target="../media/image1.png"/><Relationship Id="rId8" Type="http://schemas.openxmlformats.org/officeDocument/2006/relationships/slideLayout" Target="../slideLayouts/slideLayout220.xml"/><Relationship Id="rId3" Type="http://schemas.openxmlformats.org/officeDocument/2006/relationships/slideLayout" Target="../slideLayouts/slideLayout215.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slideLayout" Target="../slideLayouts/slideLayout245.xml"/><Relationship Id="rId38" Type="http://schemas.openxmlformats.org/officeDocument/2006/relationships/theme" Target="../theme/theme7.xml"/><Relationship Id="rId46" Type="http://schemas.openxmlformats.org/officeDocument/2006/relationships/image" Target="../media/image3.emf"/><Relationship Id="rId20" Type="http://schemas.openxmlformats.org/officeDocument/2006/relationships/slideLayout" Target="../slideLayouts/slideLayout232.xml"/><Relationship Id="rId41" Type="http://schemas.openxmlformats.org/officeDocument/2006/relationships/tags" Target="../tags/tag36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26" Type="http://schemas.openxmlformats.org/officeDocument/2006/relationships/slideLayout" Target="../slideLayouts/slideLayout275.xml"/><Relationship Id="rId39" Type="http://schemas.openxmlformats.org/officeDocument/2006/relationships/tags" Target="../tags/tag431.xml"/><Relationship Id="rId21" Type="http://schemas.openxmlformats.org/officeDocument/2006/relationships/slideLayout" Target="../slideLayouts/slideLayout270.xml"/><Relationship Id="rId34" Type="http://schemas.openxmlformats.org/officeDocument/2006/relationships/slideLayout" Target="../slideLayouts/slideLayout283.xml"/><Relationship Id="rId42" Type="http://schemas.openxmlformats.org/officeDocument/2006/relationships/image" Target="../media/image1.png"/><Relationship Id="rId7" Type="http://schemas.openxmlformats.org/officeDocument/2006/relationships/slideLayout" Target="../slideLayouts/slideLayout25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9" Type="http://schemas.openxmlformats.org/officeDocument/2006/relationships/slideLayout" Target="../slideLayouts/slideLayout278.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24" Type="http://schemas.openxmlformats.org/officeDocument/2006/relationships/slideLayout" Target="../slideLayouts/slideLayout273.xml"/><Relationship Id="rId32" Type="http://schemas.openxmlformats.org/officeDocument/2006/relationships/slideLayout" Target="../slideLayouts/slideLayout281.xml"/><Relationship Id="rId37" Type="http://schemas.openxmlformats.org/officeDocument/2006/relationships/theme" Target="../theme/theme8.xml"/><Relationship Id="rId40" Type="http://schemas.openxmlformats.org/officeDocument/2006/relationships/tags" Target="../tags/tag432.xml"/><Relationship Id="rId45" Type="http://schemas.openxmlformats.org/officeDocument/2006/relationships/image" Target="../media/image3.emf"/><Relationship Id="rId5" Type="http://schemas.openxmlformats.org/officeDocument/2006/relationships/slideLayout" Target="../slideLayouts/slideLayout254.xml"/><Relationship Id="rId15" Type="http://schemas.openxmlformats.org/officeDocument/2006/relationships/slideLayout" Target="../slideLayouts/slideLayout264.xml"/><Relationship Id="rId23" Type="http://schemas.openxmlformats.org/officeDocument/2006/relationships/slideLayout" Target="../slideLayouts/slideLayout272.xml"/><Relationship Id="rId28" Type="http://schemas.openxmlformats.org/officeDocument/2006/relationships/slideLayout" Target="../slideLayouts/slideLayout277.xml"/><Relationship Id="rId36" Type="http://schemas.openxmlformats.org/officeDocument/2006/relationships/slideLayout" Target="../slideLayouts/slideLayout285.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31" Type="http://schemas.openxmlformats.org/officeDocument/2006/relationships/slideLayout" Target="../slideLayouts/slideLayout280.xml"/><Relationship Id="rId44" Type="http://schemas.openxmlformats.org/officeDocument/2006/relationships/image" Target="../media/image2.emf"/><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 Id="rId22" Type="http://schemas.openxmlformats.org/officeDocument/2006/relationships/slideLayout" Target="../slideLayouts/slideLayout271.xml"/><Relationship Id="rId27" Type="http://schemas.openxmlformats.org/officeDocument/2006/relationships/slideLayout" Target="../slideLayouts/slideLayout276.xml"/><Relationship Id="rId30" Type="http://schemas.openxmlformats.org/officeDocument/2006/relationships/slideLayout" Target="../slideLayouts/slideLayout279.xml"/><Relationship Id="rId35" Type="http://schemas.openxmlformats.org/officeDocument/2006/relationships/slideLayout" Target="../slideLayouts/slideLayout284.xml"/><Relationship Id="rId43" Type="http://schemas.openxmlformats.org/officeDocument/2006/relationships/oleObject" Target="../embeddings/oleObject200.bin"/><Relationship Id="rId8" Type="http://schemas.openxmlformats.org/officeDocument/2006/relationships/slideLayout" Target="../slideLayouts/slideLayout257.xml"/><Relationship Id="rId3" Type="http://schemas.openxmlformats.org/officeDocument/2006/relationships/slideLayout" Target="../slideLayouts/slideLayout252.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5" Type="http://schemas.openxmlformats.org/officeDocument/2006/relationships/slideLayout" Target="../slideLayouts/slideLayout274.xml"/><Relationship Id="rId33" Type="http://schemas.openxmlformats.org/officeDocument/2006/relationships/slideLayout" Target="../slideLayouts/slideLayout282.xml"/><Relationship Id="rId38" Type="http://schemas.openxmlformats.org/officeDocument/2006/relationships/tags" Target="../tags/tag430.xml"/><Relationship Id="rId20" Type="http://schemas.openxmlformats.org/officeDocument/2006/relationships/slideLayout" Target="../slideLayouts/slideLayout269.xml"/><Relationship Id="rId41" Type="http://schemas.openxmlformats.org/officeDocument/2006/relationships/tags" Target="../tags/tag4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7170" name="Objekt 4" hidden="1">
            <a:extLst>
              <a:ext uri="{FF2B5EF4-FFF2-40B4-BE49-F238E27FC236}">
                <a16:creationId xmlns:a16="http://schemas.microsoft.com/office/drawing/2014/main" id="{A26683A0-733E-4C0C-9138-73F9ACFFAE21}"/>
              </a:ext>
            </a:extLst>
          </p:cNvPr>
          <p:cNvGraphicFramePr>
            <a:graphicFrameLocks noChangeAspect="1"/>
          </p:cNvGraphicFramePr>
          <p:nvPr userDrawn="1">
            <p:custDataLst>
              <p:tags r:id="rId37"/>
            </p:custDataLst>
            <p:extLst>
              <p:ext uri="{D42A27DB-BD31-4B8C-83A1-F6EECF244321}">
                <p14:modId xmlns:p14="http://schemas.microsoft.com/office/powerpoint/2010/main" val="56201748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2" imgW="360" imgH="360" progId="TCLayout.ActiveDocument.1">
                  <p:embed/>
                </p:oleObj>
              </mc:Choice>
              <mc:Fallback>
                <p:oleObj name="Diapositive think-cell" r:id="rId42" imgW="360" imgH="360" progId="TCLayout.ActiveDocument.1">
                  <p:embed/>
                  <p:pic>
                    <p:nvPicPr>
                      <p:cNvPr id="7170" name="Objekt 4" hidden="1">
                        <a:extLst>
                          <a:ext uri="{FF2B5EF4-FFF2-40B4-BE49-F238E27FC236}">
                            <a16:creationId xmlns:a16="http://schemas.microsoft.com/office/drawing/2014/main" id="{A26683A0-733E-4C0C-9138-73F9ACFFAE2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A553B440-4ADE-4AC8-A367-E0FE2E178F77}"/>
              </a:ext>
            </a:extLst>
          </p:cNvPr>
          <p:cNvSpPr/>
          <p:nvPr userDrawn="1">
            <p:custDataLst>
              <p:tags r:id="rId38"/>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7171" name="Rectangle 2">
            <a:extLst>
              <a:ext uri="{FF2B5EF4-FFF2-40B4-BE49-F238E27FC236}">
                <a16:creationId xmlns:a16="http://schemas.microsoft.com/office/drawing/2014/main" id="{CF190536-693C-44EE-AEF7-B25E854DEBFA}"/>
              </a:ext>
            </a:extLst>
          </p:cNvPr>
          <p:cNvSpPr>
            <a:spLocks noGrp="1" noChangeArrowheads="1"/>
          </p:cNvSpPr>
          <p:nvPr>
            <p:ph type="title"/>
          </p:nvPr>
        </p:nvSpPr>
        <p:spPr bwMode="gray">
          <a:xfrm>
            <a:off x="334434" y="333375"/>
            <a:ext cx="85979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Click to edit title (up to 2 lines)</a:t>
            </a:r>
            <a:endParaRPr lang="en-GB" altLang="de-DE"/>
          </a:p>
        </p:txBody>
      </p:sp>
      <p:sp>
        <p:nvSpPr>
          <p:cNvPr id="3090" name="Rectangle 18">
            <a:extLst>
              <a:ext uri="{FF2B5EF4-FFF2-40B4-BE49-F238E27FC236}">
                <a16:creationId xmlns:a16="http://schemas.microsoft.com/office/drawing/2014/main" id="{9DD01BD1-C729-4F84-AD0B-B70E4CD73C5B}"/>
              </a:ext>
            </a:extLst>
          </p:cNvPr>
          <p:cNvSpPr>
            <a:spLocks noGrp="1" noChangeArrowheads="1"/>
          </p:cNvSpPr>
          <p:nvPr>
            <p:ph type="ftr" sz="quarter" idx="3"/>
          </p:nvPr>
        </p:nvSpPr>
        <p:spPr bwMode="gray">
          <a:xfrm>
            <a:off x="778933" y="6692901"/>
            <a:ext cx="85090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eaLnBrk="0" hangingPunct="0">
              <a:defRPr sz="900">
                <a:solidFill>
                  <a:srgbClr val="000000"/>
                </a:solidFill>
                <a:cs typeface="+mn-cs"/>
              </a:defRPr>
            </a:lvl1pPr>
          </a:lstStyle>
          <a:p>
            <a:pPr>
              <a:defRPr/>
            </a:pPr>
            <a:r>
              <a:rPr lang="en-GB" altLang="de-DE"/>
              <a:t>DB SCHENKER | JO 2024 | PIGNARD Christophe | Sureté | Décembre 2023</a:t>
            </a:r>
            <a:endParaRPr lang="en-GB" altLang="de-DE" dirty="0"/>
          </a:p>
        </p:txBody>
      </p:sp>
      <p:sp>
        <p:nvSpPr>
          <p:cNvPr id="2" name="Foliennummernplatzhalter 1">
            <a:extLst>
              <a:ext uri="{FF2B5EF4-FFF2-40B4-BE49-F238E27FC236}">
                <a16:creationId xmlns:a16="http://schemas.microsoft.com/office/drawing/2014/main" id="{97F994CE-ABF9-4CD0-AD5F-F5A65B0F5348}"/>
              </a:ext>
            </a:extLst>
          </p:cNvPr>
          <p:cNvSpPr>
            <a:spLocks noGrp="1"/>
          </p:cNvSpPr>
          <p:nvPr>
            <p:ph type="sldNum" sz="quarter" idx="4"/>
          </p:nvPr>
        </p:nvSpPr>
        <p:spPr bwMode="gray">
          <a:xfrm>
            <a:off x="332317" y="6692901"/>
            <a:ext cx="35348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defRPr sz="900">
                <a:solidFill>
                  <a:srgbClr val="000000"/>
                </a:solidFill>
              </a:defRPr>
            </a:lvl1pPr>
          </a:lstStyle>
          <a:p>
            <a:pPr>
              <a:defRPr/>
            </a:pPr>
            <a:fld id="{AA674B0F-880E-4E51-929C-871B2806E8CF}" type="slidenum">
              <a:rPr lang="en-GB"/>
              <a:pPr>
                <a:defRPr/>
              </a:pPr>
              <a:t>‹N°›</a:t>
            </a:fld>
            <a:endParaRPr lang="en-GB" dirty="0"/>
          </a:p>
        </p:txBody>
      </p:sp>
      <p:sp>
        <p:nvSpPr>
          <p:cNvPr id="3" name="Textplatzhalter 2">
            <a:extLst>
              <a:ext uri="{FF2B5EF4-FFF2-40B4-BE49-F238E27FC236}">
                <a16:creationId xmlns:a16="http://schemas.microsoft.com/office/drawing/2014/main" id="{9269976C-E539-447E-847D-EDEB07DE4D2C}"/>
              </a:ext>
            </a:extLst>
          </p:cNvPr>
          <p:cNvSpPr>
            <a:spLocks noGrp="1"/>
          </p:cNvSpPr>
          <p:nvPr>
            <p:ph type="body" idx="1"/>
            <p:custDataLst>
              <p:tags r:id="rId39"/>
            </p:custDataLst>
          </p:nvPr>
        </p:nvSpPr>
        <p:spPr bwMode="gray">
          <a:xfrm>
            <a:off x="334434" y="1557338"/>
            <a:ext cx="11521017"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7175" name="Gruppieren 9">
            <a:extLst>
              <a:ext uri="{FF2B5EF4-FFF2-40B4-BE49-F238E27FC236}">
                <a16:creationId xmlns:a16="http://schemas.microsoft.com/office/drawing/2014/main" id="{0463137B-8B66-4D9E-A099-B6C539EBB723}"/>
              </a:ext>
            </a:extLst>
          </p:cNvPr>
          <p:cNvGrpSpPr>
            <a:grpSpLocks/>
          </p:cNvGrpSpPr>
          <p:nvPr/>
        </p:nvGrpSpPr>
        <p:grpSpPr bwMode="auto">
          <a:xfrm>
            <a:off x="6007100" y="-171450"/>
            <a:ext cx="177800" cy="71437"/>
            <a:chOff x="4880198" y="-171400"/>
            <a:chExt cx="144016" cy="72008"/>
          </a:xfrm>
        </p:grpSpPr>
        <p:cxnSp>
          <p:nvCxnSpPr>
            <p:cNvPr id="7190" name="Gerade Verbindung 5">
              <a:extLst>
                <a:ext uri="{FF2B5EF4-FFF2-40B4-BE49-F238E27FC236}">
                  <a16:creationId xmlns:a16="http://schemas.microsoft.com/office/drawing/2014/main" id="{77E4B6C0-2FE4-4CCD-93F2-37FB55354FB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Gerade Verbindung 21">
              <a:extLst>
                <a:ext uri="{FF2B5EF4-FFF2-40B4-BE49-F238E27FC236}">
                  <a16:creationId xmlns:a16="http://schemas.microsoft.com/office/drawing/2014/main" id="{8556F775-1949-4A2B-933E-EA2AD381D8F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6" name="Gruppieren 28">
            <a:extLst>
              <a:ext uri="{FF2B5EF4-FFF2-40B4-BE49-F238E27FC236}">
                <a16:creationId xmlns:a16="http://schemas.microsoft.com/office/drawing/2014/main" id="{7FF4B80B-44BA-4D01-A66A-2FB35A8913A3}"/>
              </a:ext>
            </a:extLst>
          </p:cNvPr>
          <p:cNvGrpSpPr>
            <a:grpSpLocks/>
          </p:cNvGrpSpPr>
          <p:nvPr/>
        </p:nvGrpSpPr>
        <p:grpSpPr bwMode="auto">
          <a:xfrm>
            <a:off x="8932333" y="-171450"/>
            <a:ext cx="177800" cy="71437"/>
            <a:chOff x="4880198" y="-171400"/>
            <a:chExt cx="144016" cy="72008"/>
          </a:xfrm>
        </p:grpSpPr>
        <p:cxnSp>
          <p:nvCxnSpPr>
            <p:cNvPr id="7188" name="Gerade Verbindung 29">
              <a:extLst>
                <a:ext uri="{FF2B5EF4-FFF2-40B4-BE49-F238E27FC236}">
                  <a16:creationId xmlns:a16="http://schemas.microsoft.com/office/drawing/2014/main" id="{CBE1F121-77C7-4FFA-8A3E-13B5AF1DC5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Gerade Verbindung 30">
              <a:extLst>
                <a:ext uri="{FF2B5EF4-FFF2-40B4-BE49-F238E27FC236}">
                  <a16:creationId xmlns:a16="http://schemas.microsoft.com/office/drawing/2014/main" id="{93BD179A-F761-436A-B00A-5CEEB89D4D4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77" name="Gerade Verbindung 32">
            <a:extLst>
              <a:ext uri="{FF2B5EF4-FFF2-40B4-BE49-F238E27FC236}">
                <a16:creationId xmlns:a16="http://schemas.microsoft.com/office/drawing/2014/main" id="{2380B275-1159-4D09-9776-5476B7D5FC2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Gerade Verbindung 33">
            <a:extLst>
              <a:ext uri="{FF2B5EF4-FFF2-40B4-BE49-F238E27FC236}">
                <a16:creationId xmlns:a16="http://schemas.microsoft.com/office/drawing/2014/main" id="{E40455AB-7433-491A-9AB6-F3B2433868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Gerade Verbindung 44">
            <a:extLst>
              <a:ext uri="{FF2B5EF4-FFF2-40B4-BE49-F238E27FC236}">
                <a16:creationId xmlns:a16="http://schemas.microsoft.com/office/drawing/2014/main" id="{9AF5D29C-BA15-4FE1-A4DA-2A21BB21A1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80" name="Gruppieren 6">
            <a:extLst>
              <a:ext uri="{FF2B5EF4-FFF2-40B4-BE49-F238E27FC236}">
                <a16:creationId xmlns:a16="http://schemas.microsoft.com/office/drawing/2014/main" id="{7FFDAC25-A2F9-4057-99E8-D215514FBC82}"/>
              </a:ext>
            </a:extLst>
          </p:cNvPr>
          <p:cNvGrpSpPr>
            <a:grpSpLocks/>
          </p:cNvGrpSpPr>
          <p:nvPr/>
        </p:nvGrpSpPr>
        <p:grpSpPr bwMode="auto">
          <a:xfrm>
            <a:off x="-285750" y="6308726"/>
            <a:ext cx="88900" cy="144463"/>
            <a:chOff x="-232362" y="6453336"/>
            <a:chExt cx="72000" cy="144016"/>
          </a:xfrm>
        </p:grpSpPr>
        <p:cxnSp>
          <p:nvCxnSpPr>
            <p:cNvPr id="7186" name="Gerade Verbindung 47">
              <a:extLst>
                <a:ext uri="{FF2B5EF4-FFF2-40B4-BE49-F238E27FC236}">
                  <a16:creationId xmlns:a16="http://schemas.microsoft.com/office/drawing/2014/main" id="{65162B1D-2AE8-414D-84C9-2838A89621C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Gerade Verbindung 48">
              <a:extLst>
                <a:ext uri="{FF2B5EF4-FFF2-40B4-BE49-F238E27FC236}">
                  <a16:creationId xmlns:a16="http://schemas.microsoft.com/office/drawing/2014/main" id="{8427F67D-6840-4A9D-8EFD-DB156123F79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81" name="Gerade Verbindung 49">
            <a:extLst>
              <a:ext uri="{FF2B5EF4-FFF2-40B4-BE49-F238E27FC236}">
                <a16:creationId xmlns:a16="http://schemas.microsoft.com/office/drawing/2014/main" id="{53EF9F37-C6DC-4EFD-B229-7627D28E79B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8" name="VCT_Marker_ID_4" hidden="1">
            <a:extLst>
              <a:ext uri="{FF2B5EF4-FFF2-40B4-BE49-F238E27FC236}">
                <a16:creationId xmlns:a16="http://schemas.microsoft.com/office/drawing/2014/main" id="{64120036-617C-417B-8F29-536AD6805142}"/>
              </a:ext>
            </a:extLst>
          </p:cNvPr>
          <p:cNvSpPr>
            <a:spLocks noChangeArrowheads="1"/>
          </p:cNvSpPr>
          <p:nvPr>
            <p:custDataLst>
              <p:tags r:id="rId40"/>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7183" name="Gerade Verbindung 56">
            <a:extLst>
              <a:ext uri="{FF2B5EF4-FFF2-40B4-BE49-F238E27FC236}">
                <a16:creationId xmlns:a16="http://schemas.microsoft.com/office/drawing/2014/main" id="{7F0A190B-7EA0-4AF5-9F3B-65508BC9C3D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Gerade Verbindung 57">
            <a:extLst>
              <a:ext uri="{FF2B5EF4-FFF2-40B4-BE49-F238E27FC236}">
                <a16:creationId xmlns:a16="http://schemas.microsoft.com/office/drawing/2014/main" id="{614C34F0-4E7C-4EBF-8203-77C898848FE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85" name="Picture 3">
            <a:extLst>
              <a:ext uri="{FF2B5EF4-FFF2-40B4-BE49-F238E27FC236}">
                <a16:creationId xmlns:a16="http://schemas.microsoft.com/office/drawing/2014/main" id="{B8684215-58A1-4DBB-97D5-C78665907C2E}"/>
              </a:ext>
            </a:extLst>
          </p:cNvPr>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gray">
          <a:xfrm>
            <a:off x="9440092" y="257175"/>
            <a:ext cx="2417474"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764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dt="0"/>
  <p:txStyles>
    <p:titleStyle>
      <a:lvl1pPr algn="l" rtl="0" eaLnBrk="0" fontAlgn="base" hangingPunct="0">
        <a:lnSpc>
          <a:spcPct val="90000"/>
        </a:lnSpc>
        <a:spcBef>
          <a:spcPct val="0"/>
        </a:spcBef>
        <a:spcAft>
          <a:spcPct val="0"/>
        </a:spcAft>
        <a:defRPr sz="2400">
          <a:solidFill>
            <a:schemeClr val="tx1"/>
          </a:solidFill>
          <a:latin typeface="DB Office" panose="020B0604020202020204" pitchFamily="34" charset="0"/>
          <a:ea typeface="+mj-ea"/>
          <a:cs typeface="+mj-cs"/>
        </a:defRPr>
      </a:lvl1pPr>
      <a:lvl2pPr algn="l" rtl="0" eaLnBrk="0" fontAlgn="base" hangingPunct="0">
        <a:lnSpc>
          <a:spcPct val="90000"/>
        </a:lnSpc>
        <a:spcBef>
          <a:spcPct val="0"/>
        </a:spcBef>
        <a:spcAft>
          <a:spcPct val="0"/>
        </a:spcAft>
        <a:defRPr sz="2400">
          <a:solidFill>
            <a:schemeClr val="tx1"/>
          </a:solidFill>
          <a:latin typeface="DB Office" pitchFamily="34" charset="0"/>
        </a:defRPr>
      </a:lvl2pPr>
      <a:lvl3pPr algn="l" rtl="0" eaLnBrk="0" fontAlgn="base" hangingPunct="0">
        <a:lnSpc>
          <a:spcPct val="90000"/>
        </a:lnSpc>
        <a:spcBef>
          <a:spcPct val="0"/>
        </a:spcBef>
        <a:spcAft>
          <a:spcPct val="0"/>
        </a:spcAft>
        <a:defRPr sz="2400">
          <a:solidFill>
            <a:schemeClr val="tx1"/>
          </a:solidFill>
          <a:latin typeface="DB Office" pitchFamily="34" charset="0"/>
        </a:defRPr>
      </a:lvl3pPr>
      <a:lvl4pPr algn="l" rtl="0" eaLnBrk="0" fontAlgn="base" hangingPunct="0">
        <a:lnSpc>
          <a:spcPct val="90000"/>
        </a:lnSpc>
        <a:spcBef>
          <a:spcPct val="0"/>
        </a:spcBef>
        <a:spcAft>
          <a:spcPct val="0"/>
        </a:spcAft>
        <a:defRPr sz="2400">
          <a:solidFill>
            <a:schemeClr val="tx1"/>
          </a:solidFill>
          <a:latin typeface="DB Office" pitchFamily="34" charset="0"/>
        </a:defRPr>
      </a:lvl4pPr>
      <a:lvl5pPr algn="l" rtl="0" eaLnBrk="0" fontAlgn="base" hangingPunct="0">
        <a:lnSpc>
          <a:spcPct val="90000"/>
        </a:lnSpc>
        <a:spcBef>
          <a:spcPct val="0"/>
        </a:spcBef>
        <a:spcAft>
          <a:spcPct val="0"/>
        </a:spcAft>
        <a:defRPr sz="2400">
          <a:solidFill>
            <a:schemeClr val="tx1"/>
          </a:solidFill>
          <a:latin typeface="DB Office" pitchFamily="34" charset="0"/>
        </a:defRPr>
      </a:lvl5pPr>
      <a:lvl6pPr marL="457200" algn="l" rtl="0" eaLnBrk="1" fontAlgn="base" hangingPunct="1">
        <a:spcBef>
          <a:spcPct val="0"/>
        </a:spcBef>
        <a:spcAft>
          <a:spcPct val="0"/>
        </a:spcAft>
        <a:defRPr sz="2000" b="1">
          <a:solidFill>
            <a:schemeClr val="tx2"/>
          </a:solidFill>
          <a:latin typeface="DB Office" pitchFamily="34" charset="0"/>
        </a:defRPr>
      </a:lvl6pPr>
      <a:lvl7pPr marL="914400" algn="l" rtl="0" eaLnBrk="1" fontAlgn="base" hangingPunct="1">
        <a:spcBef>
          <a:spcPct val="0"/>
        </a:spcBef>
        <a:spcAft>
          <a:spcPct val="0"/>
        </a:spcAft>
        <a:defRPr sz="2000" b="1">
          <a:solidFill>
            <a:schemeClr val="tx2"/>
          </a:solidFill>
          <a:latin typeface="DB Office" pitchFamily="34" charset="0"/>
        </a:defRPr>
      </a:lvl7pPr>
      <a:lvl8pPr marL="1371600" algn="l" rtl="0" eaLnBrk="1" fontAlgn="base" hangingPunct="1">
        <a:spcBef>
          <a:spcPct val="0"/>
        </a:spcBef>
        <a:spcAft>
          <a:spcPct val="0"/>
        </a:spcAft>
        <a:defRPr sz="2000" b="1">
          <a:solidFill>
            <a:schemeClr val="tx2"/>
          </a:solidFill>
          <a:latin typeface="DB Office" pitchFamily="34" charset="0"/>
        </a:defRPr>
      </a:lvl8pPr>
      <a:lvl9pPr marL="1828800" algn="l" rtl="0" eaLnBrk="1" fontAlgn="base" hangingPunct="1">
        <a:spcBef>
          <a:spcPct val="0"/>
        </a:spcBef>
        <a:spcAft>
          <a:spcPct val="0"/>
        </a:spcAft>
        <a:defRPr sz="2000" b="1">
          <a:solidFill>
            <a:schemeClr val="tx2"/>
          </a:solidFill>
          <a:latin typeface="DB Office" pitchFamily="34" charset="0"/>
        </a:defRPr>
      </a:lvl9pPr>
    </p:titleStyle>
    <p:bodyStyle>
      <a:lvl1pPr algn="l" rtl="0" eaLnBrk="0" fontAlgn="base" hangingPunct="0">
        <a:spcBef>
          <a:spcPct val="0"/>
        </a:spcBef>
        <a:spcAft>
          <a:spcPct val="0"/>
        </a:spcAft>
        <a:defRPr sz="1600">
          <a:solidFill>
            <a:schemeClr val="tx1"/>
          </a:solidFill>
          <a:latin typeface="DB Office" panose="020B0604020202020204" pitchFamily="34" charset="0"/>
          <a:ea typeface="+mn-ea"/>
          <a:cs typeface="+mn-cs"/>
        </a:defRPr>
      </a:lvl1pPr>
      <a:lvl2pPr marL="179388" indent="-179388" algn="l" rtl="0" eaLnBrk="0" fontAlgn="base" hangingPunct="0">
        <a:spcBef>
          <a:spcPct val="0"/>
        </a:spcBef>
        <a:spcAft>
          <a:spcPct val="0"/>
        </a:spcAft>
        <a:buClr>
          <a:schemeClr val="tx2"/>
        </a:buClr>
        <a:buSzPct val="85000"/>
        <a:buFont typeface="Wingdings" panose="05000000000000000000" pitchFamily="2" charset="2"/>
        <a:buChar char=""/>
        <a:defRPr lang="pl-PL" sz="1600" dirty="0">
          <a:solidFill>
            <a:schemeClr val="tx1"/>
          </a:solidFill>
          <a:latin typeface="DB Office" panose="020B0604020202020204" pitchFamily="34" charset="0"/>
        </a:defRPr>
      </a:lvl2pPr>
      <a:lvl3pPr marL="358775"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3pPr>
      <a:lvl4pPr marL="539750" indent="-179388" algn="l" rtl="0" eaLnBrk="0" fontAlgn="base" hangingPunct="0">
        <a:spcBef>
          <a:spcPct val="0"/>
        </a:spcBef>
        <a:spcAft>
          <a:spcPct val="0"/>
        </a:spcAft>
        <a:buClr>
          <a:schemeClr val="tx2"/>
        </a:buClr>
        <a:buFont typeface="Wingdings" panose="05000000000000000000" pitchFamily="2" charset="2"/>
        <a:buChar char="§"/>
        <a:defRPr sz="1600">
          <a:solidFill>
            <a:schemeClr val="tx1"/>
          </a:solidFill>
          <a:latin typeface="DB Office" panose="020B0604020202020204" pitchFamily="34" charset="0"/>
        </a:defRPr>
      </a:lvl4pPr>
      <a:lvl5pPr marL="719138"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5pPr>
      <a:lvl6pPr marL="900000" indent="-182563" algn="l" rtl="0" eaLnBrk="1" fontAlgn="base" hangingPunct="1">
        <a:spcBef>
          <a:spcPct val="0"/>
        </a:spcBef>
        <a:spcAft>
          <a:spcPct val="0"/>
        </a:spcAft>
        <a:buClr>
          <a:schemeClr val="tx2"/>
        </a:buClr>
        <a:buChar char="–"/>
        <a:defRPr sz="1600">
          <a:solidFill>
            <a:schemeClr val="tx1"/>
          </a:solidFill>
          <a:latin typeface="+mn-lt"/>
        </a:defRPr>
      </a:lvl6pPr>
      <a:lvl7pPr marL="1080000" indent="-180000" algn="l" rtl="0" eaLnBrk="1" fontAlgn="base" hangingPunct="1">
        <a:spcBef>
          <a:spcPct val="0"/>
        </a:spcBef>
        <a:spcAft>
          <a:spcPct val="0"/>
        </a:spcAft>
        <a:buClr>
          <a:schemeClr val="tx2"/>
        </a:buClr>
        <a:buChar char="–"/>
        <a:defRPr sz="1600">
          <a:solidFill>
            <a:schemeClr val="tx1"/>
          </a:solidFill>
          <a:latin typeface="+mn-lt"/>
        </a:defRPr>
      </a:lvl7pPr>
      <a:lvl8pPr marL="1260000" indent="-180000" algn="l" rtl="0" eaLnBrk="1" fontAlgn="base" hangingPunct="1">
        <a:spcBef>
          <a:spcPct val="0"/>
        </a:spcBef>
        <a:spcAft>
          <a:spcPct val="0"/>
        </a:spcAft>
        <a:buClr>
          <a:schemeClr val="tx2"/>
        </a:buClr>
        <a:buChar char="–"/>
        <a:defRPr sz="1600">
          <a:solidFill>
            <a:schemeClr val="tx1"/>
          </a:solidFill>
          <a:latin typeface="+mn-lt"/>
        </a:defRPr>
      </a:lvl8pPr>
      <a:lvl9pPr marL="1440000" indent="-180000" algn="l" rtl="0" eaLnBrk="1" fontAlgn="base" hangingPunct="1">
        <a:spcBef>
          <a:spcPct val="0"/>
        </a:spcBef>
        <a:spcAft>
          <a:spcPct val="0"/>
        </a:spcAft>
        <a:buClr>
          <a:schemeClr val="tx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7170" name="Objekt 4" hidden="1">
            <a:extLst>
              <a:ext uri="{FF2B5EF4-FFF2-40B4-BE49-F238E27FC236}">
                <a16:creationId xmlns:a16="http://schemas.microsoft.com/office/drawing/2014/main" id="{A26683A0-733E-4C0C-9138-73F9ACFFAE21}"/>
              </a:ext>
            </a:extLst>
          </p:cNvPr>
          <p:cNvGraphicFramePr>
            <a:graphicFrameLocks noChangeAspect="1"/>
          </p:cNvGraphicFramePr>
          <p:nvPr userDrawn="1">
            <p:custDataLst>
              <p:tags r:id="rId37"/>
            </p:custDataLst>
            <p:extLst>
              <p:ext uri="{D42A27DB-BD31-4B8C-83A1-F6EECF244321}">
                <p14:modId xmlns:p14="http://schemas.microsoft.com/office/powerpoint/2010/main" val="254328764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2" imgW="360" imgH="360" progId="TCLayout.ActiveDocument.1">
                  <p:embed/>
                </p:oleObj>
              </mc:Choice>
              <mc:Fallback>
                <p:oleObj name="Diapositive think-cell" r:id="rId42" imgW="360" imgH="360" progId="TCLayout.ActiveDocument.1">
                  <p:embed/>
                  <p:pic>
                    <p:nvPicPr>
                      <p:cNvPr id="7170" name="Objekt 4" hidden="1">
                        <a:extLst>
                          <a:ext uri="{FF2B5EF4-FFF2-40B4-BE49-F238E27FC236}">
                            <a16:creationId xmlns:a16="http://schemas.microsoft.com/office/drawing/2014/main" id="{A26683A0-733E-4C0C-9138-73F9ACFFAE2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A553B440-4ADE-4AC8-A367-E0FE2E178F77}"/>
              </a:ext>
            </a:extLst>
          </p:cNvPr>
          <p:cNvSpPr/>
          <p:nvPr userDrawn="1">
            <p:custDataLst>
              <p:tags r:id="rId38"/>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7171" name="Rectangle 2">
            <a:extLst>
              <a:ext uri="{FF2B5EF4-FFF2-40B4-BE49-F238E27FC236}">
                <a16:creationId xmlns:a16="http://schemas.microsoft.com/office/drawing/2014/main" id="{CF190536-693C-44EE-AEF7-B25E854DEBFA}"/>
              </a:ext>
            </a:extLst>
          </p:cNvPr>
          <p:cNvSpPr>
            <a:spLocks noGrp="1" noChangeArrowheads="1"/>
          </p:cNvSpPr>
          <p:nvPr>
            <p:ph type="title"/>
          </p:nvPr>
        </p:nvSpPr>
        <p:spPr bwMode="gray">
          <a:xfrm>
            <a:off x="334434" y="333375"/>
            <a:ext cx="85979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Click to edit title (up to 2 lines)</a:t>
            </a:r>
            <a:endParaRPr lang="en-GB" altLang="de-DE"/>
          </a:p>
        </p:txBody>
      </p:sp>
      <p:sp>
        <p:nvSpPr>
          <p:cNvPr id="3090" name="Rectangle 18">
            <a:extLst>
              <a:ext uri="{FF2B5EF4-FFF2-40B4-BE49-F238E27FC236}">
                <a16:creationId xmlns:a16="http://schemas.microsoft.com/office/drawing/2014/main" id="{9DD01BD1-C729-4F84-AD0B-B70E4CD73C5B}"/>
              </a:ext>
            </a:extLst>
          </p:cNvPr>
          <p:cNvSpPr>
            <a:spLocks noGrp="1" noChangeArrowheads="1"/>
          </p:cNvSpPr>
          <p:nvPr>
            <p:ph type="ftr" sz="quarter" idx="3"/>
          </p:nvPr>
        </p:nvSpPr>
        <p:spPr bwMode="gray">
          <a:xfrm>
            <a:off x="778933" y="6692901"/>
            <a:ext cx="85090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eaLnBrk="0" hangingPunct="0">
              <a:defRPr sz="900">
                <a:solidFill>
                  <a:srgbClr val="000000"/>
                </a:solidFill>
                <a:cs typeface="+mn-cs"/>
              </a:defRPr>
            </a:lvl1pPr>
          </a:lstStyle>
          <a:p>
            <a:pPr>
              <a:defRPr/>
            </a:pPr>
            <a:r>
              <a:rPr lang="en-GB" altLang="de-DE"/>
              <a:t>DB SCHENKER | JO 2024 | PIGNARD Christophe | Sureté | Décembre 2023</a:t>
            </a:r>
            <a:endParaRPr lang="en-GB" altLang="de-DE" dirty="0"/>
          </a:p>
        </p:txBody>
      </p:sp>
      <p:sp>
        <p:nvSpPr>
          <p:cNvPr id="2" name="Foliennummernplatzhalter 1">
            <a:extLst>
              <a:ext uri="{FF2B5EF4-FFF2-40B4-BE49-F238E27FC236}">
                <a16:creationId xmlns:a16="http://schemas.microsoft.com/office/drawing/2014/main" id="{97F994CE-ABF9-4CD0-AD5F-F5A65B0F5348}"/>
              </a:ext>
            </a:extLst>
          </p:cNvPr>
          <p:cNvSpPr>
            <a:spLocks noGrp="1"/>
          </p:cNvSpPr>
          <p:nvPr>
            <p:ph type="sldNum" sz="quarter" idx="4"/>
          </p:nvPr>
        </p:nvSpPr>
        <p:spPr bwMode="gray">
          <a:xfrm>
            <a:off x="332317" y="6692901"/>
            <a:ext cx="35348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defRPr sz="900">
                <a:solidFill>
                  <a:srgbClr val="000000"/>
                </a:solidFill>
              </a:defRPr>
            </a:lvl1pPr>
          </a:lstStyle>
          <a:p>
            <a:pPr>
              <a:defRPr/>
            </a:pPr>
            <a:fld id="{AA674B0F-880E-4E51-929C-871B2806E8CF}" type="slidenum">
              <a:rPr lang="en-GB"/>
              <a:pPr>
                <a:defRPr/>
              </a:pPr>
              <a:t>‹N°›</a:t>
            </a:fld>
            <a:endParaRPr lang="en-GB" dirty="0"/>
          </a:p>
        </p:txBody>
      </p:sp>
      <p:sp>
        <p:nvSpPr>
          <p:cNvPr id="3" name="Textplatzhalter 2">
            <a:extLst>
              <a:ext uri="{FF2B5EF4-FFF2-40B4-BE49-F238E27FC236}">
                <a16:creationId xmlns:a16="http://schemas.microsoft.com/office/drawing/2014/main" id="{9269976C-E539-447E-847D-EDEB07DE4D2C}"/>
              </a:ext>
            </a:extLst>
          </p:cNvPr>
          <p:cNvSpPr>
            <a:spLocks noGrp="1"/>
          </p:cNvSpPr>
          <p:nvPr>
            <p:ph type="body" idx="1"/>
            <p:custDataLst>
              <p:tags r:id="rId39"/>
            </p:custDataLst>
          </p:nvPr>
        </p:nvSpPr>
        <p:spPr bwMode="gray">
          <a:xfrm>
            <a:off x="334434" y="1557338"/>
            <a:ext cx="11521017"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7175" name="Gruppieren 9">
            <a:extLst>
              <a:ext uri="{FF2B5EF4-FFF2-40B4-BE49-F238E27FC236}">
                <a16:creationId xmlns:a16="http://schemas.microsoft.com/office/drawing/2014/main" id="{0463137B-8B66-4D9E-A099-B6C539EBB723}"/>
              </a:ext>
            </a:extLst>
          </p:cNvPr>
          <p:cNvGrpSpPr>
            <a:grpSpLocks/>
          </p:cNvGrpSpPr>
          <p:nvPr/>
        </p:nvGrpSpPr>
        <p:grpSpPr bwMode="auto">
          <a:xfrm>
            <a:off x="6007100" y="-171450"/>
            <a:ext cx="177800" cy="71437"/>
            <a:chOff x="4880198" y="-171400"/>
            <a:chExt cx="144016" cy="72008"/>
          </a:xfrm>
        </p:grpSpPr>
        <p:cxnSp>
          <p:nvCxnSpPr>
            <p:cNvPr id="7190" name="Gerade Verbindung 5">
              <a:extLst>
                <a:ext uri="{FF2B5EF4-FFF2-40B4-BE49-F238E27FC236}">
                  <a16:creationId xmlns:a16="http://schemas.microsoft.com/office/drawing/2014/main" id="{77E4B6C0-2FE4-4CCD-93F2-37FB55354FB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Gerade Verbindung 21">
              <a:extLst>
                <a:ext uri="{FF2B5EF4-FFF2-40B4-BE49-F238E27FC236}">
                  <a16:creationId xmlns:a16="http://schemas.microsoft.com/office/drawing/2014/main" id="{8556F775-1949-4A2B-933E-EA2AD381D8F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6" name="Gruppieren 28">
            <a:extLst>
              <a:ext uri="{FF2B5EF4-FFF2-40B4-BE49-F238E27FC236}">
                <a16:creationId xmlns:a16="http://schemas.microsoft.com/office/drawing/2014/main" id="{7FF4B80B-44BA-4D01-A66A-2FB35A8913A3}"/>
              </a:ext>
            </a:extLst>
          </p:cNvPr>
          <p:cNvGrpSpPr>
            <a:grpSpLocks/>
          </p:cNvGrpSpPr>
          <p:nvPr/>
        </p:nvGrpSpPr>
        <p:grpSpPr bwMode="auto">
          <a:xfrm>
            <a:off x="8932333" y="-171450"/>
            <a:ext cx="177800" cy="71437"/>
            <a:chOff x="4880198" y="-171400"/>
            <a:chExt cx="144016" cy="72008"/>
          </a:xfrm>
        </p:grpSpPr>
        <p:cxnSp>
          <p:nvCxnSpPr>
            <p:cNvPr id="7188" name="Gerade Verbindung 29">
              <a:extLst>
                <a:ext uri="{FF2B5EF4-FFF2-40B4-BE49-F238E27FC236}">
                  <a16:creationId xmlns:a16="http://schemas.microsoft.com/office/drawing/2014/main" id="{CBE1F121-77C7-4FFA-8A3E-13B5AF1DC5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Gerade Verbindung 30">
              <a:extLst>
                <a:ext uri="{FF2B5EF4-FFF2-40B4-BE49-F238E27FC236}">
                  <a16:creationId xmlns:a16="http://schemas.microsoft.com/office/drawing/2014/main" id="{93BD179A-F761-436A-B00A-5CEEB89D4D4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77" name="Gerade Verbindung 32">
            <a:extLst>
              <a:ext uri="{FF2B5EF4-FFF2-40B4-BE49-F238E27FC236}">
                <a16:creationId xmlns:a16="http://schemas.microsoft.com/office/drawing/2014/main" id="{2380B275-1159-4D09-9776-5476B7D5FC2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Gerade Verbindung 33">
            <a:extLst>
              <a:ext uri="{FF2B5EF4-FFF2-40B4-BE49-F238E27FC236}">
                <a16:creationId xmlns:a16="http://schemas.microsoft.com/office/drawing/2014/main" id="{E40455AB-7433-491A-9AB6-F3B2433868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Gerade Verbindung 44">
            <a:extLst>
              <a:ext uri="{FF2B5EF4-FFF2-40B4-BE49-F238E27FC236}">
                <a16:creationId xmlns:a16="http://schemas.microsoft.com/office/drawing/2014/main" id="{9AF5D29C-BA15-4FE1-A4DA-2A21BB21A1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80" name="Gruppieren 6">
            <a:extLst>
              <a:ext uri="{FF2B5EF4-FFF2-40B4-BE49-F238E27FC236}">
                <a16:creationId xmlns:a16="http://schemas.microsoft.com/office/drawing/2014/main" id="{7FFDAC25-A2F9-4057-99E8-D215514FBC82}"/>
              </a:ext>
            </a:extLst>
          </p:cNvPr>
          <p:cNvGrpSpPr>
            <a:grpSpLocks/>
          </p:cNvGrpSpPr>
          <p:nvPr/>
        </p:nvGrpSpPr>
        <p:grpSpPr bwMode="auto">
          <a:xfrm>
            <a:off x="-285750" y="6308726"/>
            <a:ext cx="88900" cy="144463"/>
            <a:chOff x="-232362" y="6453336"/>
            <a:chExt cx="72000" cy="144016"/>
          </a:xfrm>
        </p:grpSpPr>
        <p:cxnSp>
          <p:nvCxnSpPr>
            <p:cNvPr id="7186" name="Gerade Verbindung 47">
              <a:extLst>
                <a:ext uri="{FF2B5EF4-FFF2-40B4-BE49-F238E27FC236}">
                  <a16:creationId xmlns:a16="http://schemas.microsoft.com/office/drawing/2014/main" id="{65162B1D-2AE8-414D-84C9-2838A89621C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Gerade Verbindung 48">
              <a:extLst>
                <a:ext uri="{FF2B5EF4-FFF2-40B4-BE49-F238E27FC236}">
                  <a16:creationId xmlns:a16="http://schemas.microsoft.com/office/drawing/2014/main" id="{8427F67D-6840-4A9D-8EFD-DB156123F79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81" name="Gerade Verbindung 49">
            <a:extLst>
              <a:ext uri="{FF2B5EF4-FFF2-40B4-BE49-F238E27FC236}">
                <a16:creationId xmlns:a16="http://schemas.microsoft.com/office/drawing/2014/main" id="{53EF9F37-C6DC-4EFD-B229-7627D28E79B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8" name="VCT_Marker_ID_4" hidden="1">
            <a:extLst>
              <a:ext uri="{FF2B5EF4-FFF2-40B4-BE49-F238E27FC236}">
                <a16:creationId xmlns:a16="http://schemas.microsoft.com/office/drawing/2014/main" id="{64120036-617C-417B-8F29-536AD6805142}"/>
              </a:ext>
            </a:extLst>
          </p:cNvPr>
          <p:cNvSpPr>
            <a:spLocks noChangeArrowheads="1"/>
          </p:cNvSpPr>
          <p:nvPr>
            <p:custDataLst>
              <p:tags r:id="rId40"/>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7183" name="Gerade Verbindung 56">
            <a:extLst>
              <a:ext uri="{FF2B5EF4-FFF2-40B4-BE49-F238E27FC236}">
                <a16:creationId xmlns:a16="http://schemas.microsoft.com/office/drawing/2014/main" id="{7F0A190B-7EA0-4AF5-9F3B-65508BC9C3D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Gerade Verbindung 57">
            <a:extLst>
              <a:ext uri="{FF2B5EF4-FFF2-40B4-BE49-F238E27FC236}">
                <a16:creationId xmlns:a16="http://schemas.microsoft.com/office/drawing/2014/main" id="{614C34F0-4E7C-4EBF-8203-77C898848FE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85" name="Picture 3">
            <a:extLst>
              <a:ext uri="{FF2B5EF4-FFF2-40B4-BE49-F238E27FC236}">
                <a16:creationId xmlns:a16="http://schemas.microsoft.com/office/drawing/2014/main" id="{B8684215-58A1-4DBB-97D5-C78665907C2E}"/>
              </a:ext>
            </a:extLst>
          </p:cNvPr>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gray">
          <a:xfrm>
            <a:off x="9287933" y="257175"/>
            <a:ext cx="2569634"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2915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Lst>
  <p:hf sldNum="0" hdr="0" dt="0"/>
  <p:txStyles>
    <p:titleStyle>
      <a:lvl1pPr algn="l" rtl="0" eaLnBrk="0" fontAlgn="base" hangingPunct="0">
        <a:lnSpc>
          <a:spcPct val="90000"/>
        </a:lnSpc>
        <a:spcBef>
          <a:spcPct val="0"/>
        </a:spcBef>
        <a:spcAft>
          <a:spcPct val="0"/>
        </a:spcAft>
        <a:defRPr sz="2400">
          <a:solidFill>
            <a:schemeClr val="tx1"/>
          </a:solidFill>
          <a:latin typeface="DB Office" panose="020B0604020202020204" pitchFamily="34" charset="0"/>
          <a:ea typeface="+mj-ea"/>
          <a:cs typeface="+mj-cs"/>
        </a:defRPr>
      </a:lvl1pPr>
      <a:lvl2pPr algn="l" rtl="0" eaLnBrk="0" fontAlgn="base" hangingPunct="0">
        <a:lnSpc>
          <a:spcPct val="90000"/>
        </a:lnSpc>
        <a:spcBef>
          <a:spcPct val="0"/>
        </a:spcBef>
        <a:spcAft>
          <a:spcPct val="0"/>
        </a:spcAft>
        <a:defRPr sz="2400">
          <a:solidFill>
            <a:schemeClr val="tx1"/>
          </a:solidFill>
          <a:latin typeface="DB Office" pitchFamily="34" charset="0"/>
        </a:defRPr>
      </a:lvl2pPr>
      <a:lvl3pPr algn="l" rtl="0" eaLnBrk="0" fontAlgn="base" hangingPunct="0">
        <a:lnSpc>
          <a:spcPct val="90000"/>
        </a:lnSpc>
        <a:spcBef>
          <a:spcPct val="0"/>
        </a:spcBef>
        <a:spcAft>
          <a:spcPct val="0"/>
        </a:spcAft>
        <a:defRPr sz="2400">
          <a:solidFill>
            <a:schemeClr val="tx1"/>
          </a:solidFill>
          <a:latin typeface="DB Office" pitchFamily="34" charset="0"/>
        </a:defRPr>
      </a:lvl3pPr>
      <a:lvl4pPr algn="l" rtl="0" eaLnBrk="0" fontAlgn="base" hangingPunct="0">
        <a:lnSpc>
          <a:spcPct val="90000"/>
        </a:lnSpc>
        <a:spcBef>
          <a:spcPct val="0"/>
        </a:spcBef>
        <a:spcAft>
          <a:spcPct val="0"/>
        </a:spcAft>
        <a:defRPr sz="2400">
          <a:solidFill>
            <a:schemeClr val="tx1"/>
          </a:solidFill>
          <a:latin typeface="DB Office" pitchFamily="34" charset="0"/>
        </a:defRPr>
      </a:lvl4pPr>
      <a:lvl5pPr algn="l" rtl="0" eaLnBrk="0" fontAlgn="base" hangingPunct="0">
        <a:lnSpc>
          <a:spcPct val="90000"/>
        </a:lnSpc>
        <a:spcBef>
          <a:spcPct val="0"/>
        </a:spcBef>
        <a:spcAft>
          <a:spcPct val="0"/>
        </a:spcAft>
        <a:defRPr sz="2400">
          <a:solidFill>
            <a:schemeClr val="tx1"/>
          </a:solidFill>
          <a:latin typeface="DB Office" pitchFamily="34" charset="0"/>
        </a:defRPr>
      </a:lvl5pPr>
      <a:lvl6pPr marL="457200" algn="l" rtl="0" eaLnBrk="1" fontAlgn="base" hangingPunct="1">
        <a:spcBef>
          <a:spcPct val="0"/>
        </a:spcBef>
        <a:spcAft>
          <a:spcPct val="0"/>
        </a:spcAft>
        <a:defRPr sz="2000" b="1">
          <a:solidFill>
            <a:schemeClr val="tx2"/>
          </a:solidFill>
          <a:latin typeface="DB Office" pitchFamily="34" charset="0"/>
        </a:defRPr>
      </a:lvl6pPr>
      <a:lvl7pPr marL="914400" algn="l" rtl="0" eaLnBrk="1" fontAlgn="base" hangingPunct="1">
        <a:spcBef>
          <a:spcPct val="0"/>
        </a:spcBef>
        <a:spcAft>
          <a:spcPct val="0"/>
        </a:spcAft>
        <a:defRPr sz="2000" b="1">
          <a:solidFill>
            <a:schemeClr val="tx2"/>
          </a:solidFill>
          <a:latin typeface="DB Office" pitchFamily="34" charset="0"/>
        </a:defRPr>
      </a:lvl7pPr>
      <a:lvl8pPr marL="1371600" algn="l" rtl="0" eaLnBrk="1" fontAlgn="base" hangingPunct="1">
        <a:spcBef>
          <a:spcPct val="0"/>
        </a:spcBef>
        <a:spcAft>
          <a:spcPct val="0"/>
        </a:spcAft>
        <a:defRPr sz="2000" b="1">
          <a:solidFill>
            <a:schemeClr val="tx2"/>
          </a:solidFill>
          <a:latin typeface="DB Office" pitchFamily="34" charset="0"/>
        </a:defRPr>
      </a:lvl8pPr>
      <a:lvl9pPr marL="1828800" algn="l" rtl="0" eaLnBrk="1" fontAlgn="base" hangingPunct="1">
        <a:spcBef>
          <a:spcPct val="0"/>
        </a:spcBef>
        <a:spcAft>
          <a:spcPct val="0"/>
        </a:spcAft>
        <a:defRPr sz="2000" b="1">
          <a:solidFill>
            <a:schemeClr val="tx2"/>
          </a:solidFill>
          <a:latin typeface="DB Office" pitchFamily="34" charset="0"/>
        </a:defRPr>
      </a:lvl9pPr>
    </p:titleStyle>
    <p:bodyStyle>
      <a:lvl1pPr algn="l" rtl="0" eaLnBrk="0" fontAlgn="base" hangingPunct="0">
        <a:spcBef>
          <a:spcPct val="0"/>
        </a:spcBef>
        <a:spcAft>
          <a:spcPct val="0"/>
        </a:spcAft>
        <a:defRPr sz="1600">
          <a:solidFill>
            <a:schemeClr val="tx1"/>
          </a:solidFill>
          <a:latin typeface="DB Office" panose="020B0604020202020204" pitchFamily="34" charset="0"/>
          <a:ea typeface="+mn-ea"/>
          <a:cs typeface="+mn-cs"/>
        </a:defRPr>
      </a:lvl1pPr>
      <a:lvl2pPr marL="179388" indent="-179388" algn="l" rtl="0" eaLnBrk="0" fontAlgn="base" hangingPunct="0">
        <a:spcBef>
          <a:spcPct val="0"/>
        </a:spcBef>
        <a:spcAft>
          <a:spcPct val="0"/>
        </a:spcAft>
        <a:buClr>
          <a:schemeClr val="tx2"/>
        </a:buClr>
        <a:buSzPct val="85000"/>
        <a:buFont typeface="Wingdings" panose="05000000000000000000" pitchFamily="2" charset="2"/>
        <a:buChar char=""/>
        <a:defRPr lang="pl-PL" sz="1600" dirty="0">
          <a:solidFill>
            <a:schemeClr val="tx1"/>
          </a:solidFill>
          <a:latin typeface="DB Office" panose="020B0604020202020204" pitchFamily="34" charset="0"/>
        </a:defRPr>
      </a:lvl2pPr>
      <a:lvl3pPr marL="358775"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3pPr>
      <a:lvl4pPr marL="539750" indent="-179388" algn="l" rtl="0" eaLnBrk="0" fontAlgn="base" hangingPunct="0">
        <a:spcBef>
          <a:spcPct val="0"/>
        </a:spcBef>
        <a:spcAft>
          <a:spcPct val="0"/>
        </a:spcAft>
        <a:buClr>
          <a:schemeClr val="tx2"/>
        </a:buClr>
        <a:buFont typeface="Wingdings" panose="05000000000000000000" pitchFamily="2" charset="2"/>
        <a:buChar char="§"/>
        <a:defRPr sz="1600">
          <a:solidFill>
            <a:schemeClr val="tx1"/>
          </a:solidFill>
          <a:latin typeface="DB Office" panose="020B0604020202020204" pitchFamily="34" charset="0"/>
        </a:defRPr>
      </a:lvl4pPr>
      <a:lvl5pPr marL="719138"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5pPr>
      <a:lvl6pPr marL="900000" indent="-182563" algn="l" rtl="0" eaLnBrk="1" fontAlgn="base" hangingPunct="1">
        <a:spcBef>
          <a:spcPct val="0"/>
        </a:spcBef>
        <a:spcAft>
          <a:spcPct val="0"/>
        </a:spcAft>
        <a:buClr>
          <a:schemeClr val="tx2"/>
        </a:buClr>
        <a:buChar char="–"/>
        <a:defRPr sz="1600">
          <a:solidFill>
            <a:schemeClr val="tx1"/>
          </a:solidFill>
          <a:latin typeface="+mn-lt"/>
        </a:defRPr>
      </a:lvl6pPr>
      <a:lvl7pPr marL="1080000" indent="-180000" algn="l" rtl="0" eaLnBrk="1" fontAlgn="base" hangingPunct="1">
        <a:spcBef>
          <a:spcPct val="0"/>
        </a:spcBef>
        <a:spcAft>
          <a:spcPct val="0"/>
        </a:spcAft>
        <a:buClr>
          <a:schemeClr val="tx2"/>
        </a:buClr>
        <a:buChar char="–"/>
        <a:defRPr sz="1600">
          <a:solidFill>
            <a:schemeClr val="tx1"/>
          </a:solidFill>
          <a:latin typeface="+mn-lt"/>
        </a:defRPr>
      </a:lvl7pPr>
      <a:lvl8pPr marL="1260000" indent="-180000" algn="l" rtl="0" eaLnBrk="1" fontAlgn="base" hangingPunct="1">
        <a:spcBef>
          <a:spcPct val="0"/>
        </a:spcBef>
        <a:spcAft>
          <a:spcPct val="0"/>
        </a:spcAft>
        <a:buClr>
          <a:schemeClr val="tx2"/>
        </a:buClr>
        <a:buChar char="–"/>
        <a:defRPr sz="1600">
          <a:solidFill>
            <a:schemeClr val="tx1"/>
          </a:solidFill>
          <a:latin typeface="+mn-lt"/>
        </a:defRPr>
      </a:lvl8pPr>
      <a:lvl9pPr marL="1440000" indent="-180000" algn="l" rtl="0" eaLnBrk="1" fontAlgn="base" hangingPunct="1">
        <a:spcBef>
          <a:spcPct val="0"/>
        </a:spcBef>
        <a:spcAft>
          <a:spcPct val="0"/>
        </a:spcAft>
        <a:buClr>
          <a:schemeClr val="tx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7170" name="Objekt 4" hidden="1">
            <a:extLst>
              <a:ext uri="{FF2B5EF4-FFF2-40B4-BE49-F238E27FC236}">
                <a16:creationId xmlns:a16="http://schemas.microsoft.com/office/drawing/2014/main" id="{5F263537-592C-4E93-A747-B11824A619EF}"/>
              </a:ext>
            </a:extLst>
          </p:cNvPr>
          <p:cNvGraphicFramePr>
            <a:graphicFrameLocks noChangeAspect="1"/>
          </p:cNvGraphicFramePr>
          <p:nvPr userDrawn="1">
            <p:custDataLst>
              <p:tags r:id="rId37"/>
            </p:custDataLst>
            <p:extLst>
              <p:ext uri="{D42A27DB-BD31-4B8C-83A1-F6EECF244321}">
                <p14:modId xmlns:p14="http://schemas.microsoft.com/office/powerpoint/2010/main" val="132360618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2" imgW="360" imgH="360" progId="TCLayout.ActiveDocument.1">
                  <p:embed/>
                </p:oleObj>
              </mc:Choice>
              <mc:Fallback>
                <p:oleObj name="Diapositive think-cell" r:id="rId42" imgW="360" imgH="360" progId="TCLayout.ActiveDocument.1">
                  <p:embed/>
                  <p:pic>
                    <p:nvPicPr>
                      <p:cNvPr id="7170" name="Objekt 4" hidden="1">
                        <a:extLst>
                          <a:ext uri="{FF2B5EF4-FFF2-40B4-BE49-F238E27FC236}">
                            <a16:creationId xmlns:a16="http://schemas.microsoft.com/office/drawing/2014/main" id="{5F263537-592C-4E93-A747-B11824A619E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99450348-79BD-4D6B-A733-5BAE1F52619D}"/>
              </a:ext>
            </a:extLst>
          </p:cNvPr>
          <p:cNvSpPr/>
          <p:nvPr userDrawn="1">
            <p:custDataLst>
              <p:tags r:id="rId38"/>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7171" name="Rectangle 2">
            <a:extLst>
              <a:ext uri="{FF2B5EF4-FFF2-40B4-BE49-F238E27FC236}">
                <a16:creationId xmlns:a16="http://schemas.microsoft.com/office/drawing/2014/main" id="{9A9C706E-2A37-4C9E-9FED-683CB88247B2}"/>
              </a:ext>
            </a:extLst>
          </p:cNvPr>
          <p:cNvSpPr>
            <a:spLocks noGrp="1" noChangeArrowheads="1"/>
          </p:cNvSpPr>
          <p:nvPr>
            <p:ph type="title"/>
          </p:nvPr>
        </p:nvSpPr>
        <p:spPr bwMode="gray">
          <a:xfrm>
            <a:off x="334434" y="333375"/>
            <a:ext cx="85979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Click to edit title (up to 2 lines)</a:t>
            </a:r>
            <a:endParaRPr lang="en-GB" altLang="de-DE"/>
          </a:p>
        </p:txBody>
      </p:sp>
      <p:sp>
        <p:nvSpPr>
          <p:cNvPr id="3090" name="Rectangle 18">
            <a:extLst>
              <a:ext uri="{FF2B5EF4-FFF2-40B4-BE49-F238E27FC236}">
                <a16:creationId xmlns:a16="http://schemas.microsoft.com/office/drawing/2014/main" id="{B4C4088E-7B9B-4516-A9C8-8B3B1F07A250}"/>
              </a:ext>
            </a:extLst>
          </p:cNvPr>
          <p:cNvSpPr>
            <a:spLocks noGrp="1" noChangeArrowheads="1"/>
          </p:cNvSpPr>
          <p:nvPr>
            <p:ph type="ftr" sz="quarter" idx="3"/>
          </p:nvPr>
        </p:nvSpPr>
        <p:spPr bwMode="gray">
          <a:xfrm>
            <a:off x="778933" y="6692901"/>
            <a:ext cx="85090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eaLnBrk="0" hangingPunct="0">
              <a:defRPr sz="900">
                <a:solidFill>
                  <a:srgbClr val="000000"/>
                </a:solidFill>
                <a:cs typeface="+mn-cs"/>
              </a:defRPr>
            </a:lvl1pPr>
          </a:lstStyle>
          <a:p>
            <a:pPr>
              <a:defRPr/>
            </a:pPr>
            <a:r>
              <a:rPr lang="en-GB" altLang="de-DE"/>
              <a:t>DB SCHENKER | JO 2024 | PIGNARD Christophe | Sureté | Décembre 2023</a:t>
            </a:r>
            <a:endParaRPr lang="en-GB" altLang="de-DE" dirty="0"/>
          </a:p>
        </p:txBody>
      </p:sp>
      <p:sp>
        <p:nvSpPr>
          <p:cNvPr id="2" name="Foliennummernplatzhalter 1">
            <a:extLst>
              <a:ext uri="{FF2B5EF4-FFF2-40B4-BE49-F238E27FC236}">
                <a16:creationId xmlns:a16="http://schemas.microsoft.com/office/drawing/2014/main" id="{3F6A7F69-B2FA-40E0-BFD3-B82C47DC6762}"/>
              </a:ext>
            </a:extLst>
          </p:cNvPr>
          <p:cNvSpPr>
            <a:spLocks noGrp="1"/>
          </p:cNvSpPr>
          <p:nvPr>
            <p:ph type="sldNum" sz="quarter" idx="4"/>
          </p:nvPr>
        </p:nvSpPr>
        <p:spPr bwMode="gray">
          <a:xfrm>
            <a:off x="332317" y="6692901"/>
            <a:ext cx="35348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defRPr sz="900">
                <a:solidFill>
                  <a:srgbClr val="000000"/>
                </a:solidFill>
              </a:defRPr>
            </a:lvl1pPr>
          </a:lstStyle>
          <a:p>
            <a:pPr>
              <a:defRPr/>
            </a:pPr>
            <a:fld id="{79203A4C-FA70-431A-9715-227C10E9F811}" type="slidenum">
              <a:rPr lang="en-GB"/>
              <a:pPr>
                <a:defRPr/>
              </a:pPr>
              <a:t>‹N°›</a:t>
            </a:fld>
            <a:endParaRPr lang="en-GB" dirty="0"/>
          </a:p>
        </p:txBody>
      </p:sp>
      <p:sp>
        <p:nvSpPr>
          <p:cNvPr id="3" name="Textplatzhalter 2">
            <a:extLst>
              <a:ext uri="{FF2B5EF4-FFF2-40B4-BE49-F238E27FC236}">
                <a16:creationId xmlns:a16="http://schemas.microsoft.com/office/drawing/2014/main" id="{762AAD35-F0C5-417B-8DEB-28FF10878975}"/>
              </a:ext>
            </a:extLst>
          </p:cNvPr>
          <p:cNvSpPr>
            <a:spLocks noGrp="1"/>
          </p:cNvSpPr>
          <p:nvPr>
            <p:ph type="body" idx="1"/>
            <p:custDataLst>
              <p:tags r:id="rId39"/>
            </p:custDataLst>
          </p:nvPr>
        </p:nvSpPr>
        <p:spPr bwMode="gray">
          <a:xfrm>
            <a:off x="334434" y="1557338"/>
            <a:ext cx="11521017"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7175" name="Gruppieren 9">
            <a:extLst>
              <a:ext uri="{FF2B5EF4-FFF2-40B4-BE49-F238E27FC236}">
                <a16:creationId xmlns:a16="http://schemas.microsoft.com/office/drawing/2014/main" id="{FD079937-5543-4E8B-B6EB-76E2220C4930}"/>
              </a:ext>
            </a:extLst>
          </p:cNvPr>
          <p:cNvGrpSpPr>
            <a:grpSpLocks/>
          </p:cNvGrpSpPr>
          <p:nvPr/>
        </p:nvGrpSpPr>
        <p:grpSpPr bwMode="auto">
          <a:xfrm>
            <a:off x="6007100" y="-171450"/>
            <a:ext cx="177800" cy="71437"/>
            <a:chOff x="4880198" y="-171400"/>
            <a:chExt cx="144016" cy="72008"/>
          </a:xfrm>
        </p:grpSpPr>
        <p:cxnSp>
          <p:nvCxnSpPr>
            <p:cNvPr id="7190" name="Gerade Verbindung 5">
              <a:extLst>
                <a:ext uri="{FF2B5EF4-FFF2-40B4-BE49-F238E27FC236}">
                  <a16:creationId xmlns:a16="http://schemas.microsoft.com/office/drawing/2014/main" id="{B43D7993-A501-49FB-9E2A-7087E04DAB7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Gerade Verbindung 21">
              <a:extLst>
                <a:ext uri="{FF2B5EF4-FFF2-40B4-BE49-F238E27FC236}">
                  <a16:creationId xmlns:a16="http://schemas.microsoft.com/office/drawing/2014/main" id="{F749A20C-5143-46EE-B39B-AF4877D93537}"/>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6" name="Gruppieren 28">
            <a:extLst>
              <a:ext uri="{FF2B5EF4-FFF2-40B4-BE49-F238E27FC236}">
                <a16:creationId xmlns:a16="http://schemas.microsoft.com/office/drawing/2014/main" id="{85B5B973-6B93-4B34-9CE3-2A735C0D59AA}"/>
              </a:ext>
            </a:extLst>
          </p:cNvPr>
          <p:cNvGrpSpPr>
            <a:grpSpLocks/>
          </p:cNvGrpSpPr>
          <p:nvPr/>
        </p:nvGrpSpPr>
        <p:grpSpPr bwMode="auto">
          <a:xfrm>
            <a:off x="8932333" y="-171450"/>
            <a:ext cx="177800" cy="71437"/>
            <a:chOff x="4880198" y="-171400"/>
            <a:chExt cx="144016" cy="72008"/>
          </a:xfrm>
        </p:grpSpPr>
        <p:cxnSp>
          <p:nvCxnSpPr>
            <p:cNvPr id="7188" name="Gerade Verbindung 29">
              <a:extLst>
                <a:ext uri="{FF2B5EF4-FFF2-40B4-BE49-F238E27FC236}">
                  <a16:creationId xmlns:a16="http://schemas.microsoft.com/office/drawing/2014/main" id="{5765A9D4-2116-49DF-A2BF-F4C20EDF348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Gerade Verbindung 30">
              <a:extLst>
                <a:ext uri="{FF2B5EF4-FFF2-40B4-BE49-F238E27FC236}">
                  <a16:creationId xmlns:a16="http://schemas.microsoft.com/office/drawing/2014/main" id="{80975378-06FC-4900-90E2-BCF03D8322D4}"/>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77" name="Gerade Verbindung 32">
            <a:extLst>
              <a:ext uri="{FF2B5EF4-FFF2-40B4-BE49-F238E27FC236}">
                <a16:creationId xmlns:a16="http://schemas.microsoft.com/office/drawing/2014/main" id="{ED0A8EDA-2BBF-48B9-8D9A-B7EEB975D1A4}"/>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Gerade Verbindung 33">
            <a:extLst>
              <a:ext uri="{FF2B5EF4-FFF2-40B4-BE49-F238E27FC236}">
                <a16:creationId xmlns:a16="http://schemas.microsoft.com/office/drawing/2014/main" id="{D040DF0C-581D-4E41-A855-0A989FF7F3A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Gerade Verbindung 44">
            <a:extLst>
              <a:ext uri="{FF2B5EF4-FFF2-40B4-BE49-F238E27FC236}">
                <a16:creationId xmlns:a16="http://schemas.microsoft.com/office/drawing/2014/main" id="{29F00B84-9634-4698-8779-E743D0B75CDA}"/>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80" name="Gruppieren 6">
            <a:extLst>
              <a:ext uri="{FF2B5EF4-FFF2-40B4-BE49-F238E27FC236}">
                <a16:creationId xmlns:a16="http://schemas.microsoft.com/office/drawing/2014/main" id="{17ACE37A-37D3-4EB7-AAC0-7051D0901EF2}"/>
              </a:ext>
            </a:extLst>
          </p:cNvPr>
          <p:cNvGrpSpPr>
            <a:grpSpLocks/>
          </p:cNvGrpSpPr>
          <p:nvPr/>
        </p:nvGrpSpPr>
        <p:grpSpPr bwMode="auto">
          <a:xfrm>
            <a:off x="-285750" y="6308726"/>
            <a:ext cx="88900" cy="144463"/>
            <a:chOff x="-232362" y="6453336"/>
            <a:chExt cx="72000" cy="144016"/>
          </a:xfrm>
        </p:grpSpPr>
        <p:cxnSp>
          <p:nvCxnSpPr>
            <p:cNvPr id="7186" name="Gerade Verbindung 47">
              <a:extLst>
                <a:ext uri="{FF2B5EF4-FFF2-40B4-BE49-F238E27FC236}">
                  <a16:creationId xmlns:a16="http://schemas.microsoft.com/office/drawing/2014/main" id="{24C280A4-EACA-48CE-A545-C8E08214BA41}"/>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Gerade Verbindung 48">
              <a:extLst>
                <a:ext uri="{FF2B5EF4-FFF2-40B4-BE49-F238E27FC236}">
                  <a16:creationId xmlns:a16="http://schemas.microsoft.com/office/drawing/2014/main" id="{CF24A2C6-027D-4BEB-A3BC-BE40CF756A37}"/>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81" name="Gerade Verbindung 49">
            <a:extLst>
              <a:ext uri="{FF2B5EF4-FFF2-40B4-BE49-F238E27FC236}">
                <a16:creationId xmlns:a16="http://schemas.microsoft.com/office/drawing/2014/main" id="{FB36492A-BE06-4025-A4A1-FBB2038881B0}"/>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8" name="VCT_Marker_ID_4" hidden="1">
            <a:extLst>
              <a:ext uri="{FF2B5EF4-FFF2-40B4-BE49-F238E27FC236}">
                <a16:creationId xmlns:a16="http://schemas.microsoft.com/office/drawing/2014/main" id="{88CDDFF2-C6AD-445B-BD0E-EA3A0470F7B6}"/>
              </a:ext>
            </a:extLst>
          </p:cNvPr>
          <p:cNvSpPr>
            <a:spLocks noChangeArrowheads="1"/>
          </p:cNvSpPr>
          <p:nvPr>
            <p:custDataLst>
              <p:tags r:id="rId40"/>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7183" name="Gerade Verbindung 56">
            <a:extLst>
              <a:ext uri="{FF2B5EF4-FFF2-40B4-BE49-F238E27FC236}">
                <a16:creationId xmlns:a16="http://schemas.microsoft.com/office/drawing/2014/main" id="{C1026FB0-37C7-410A-A6CF-0C63EA4BC7AC}"/>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Gerade Verbindung 57">
            <a:extLst>
              <a:ext uri="{FF2B5EF4-FFF2-40B4-BE49-F238E27FC236}">
                <a16:creationId xmlns:a16="http://schemas.microsoft.com/office/drawing/2014/main" id="{7851E8FA-CD2A-4FB2-A0D1-6C1E205E33EC}"/>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85" name="Picture 3">
            <a:extLst>
              <a:ext uri="{FF2B5EF4-FFF2-40B4-BE49-F238E27FC236}">
                <a16:creationId xmlns:a16="http://schemas.microsoft.com/office/drawing/2014/main" id="{9883306A-6531-4A9A-8F8A-293C4A5BB160}"/>
              </a:ext>
            </a:extLst>
          </p:cNvPr>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gray">
          <a:xfrm>
            <a:off x="9797144" y="211931"/>
            <a:ext cx="2156944"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7410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Lst>
  <p:hf sldNum="0" hdr="0" dt="0"/>
  <p:txStyles>
    <p:titleStyle>
      <a:lvl1pPr algn="l" rtl="0" eaLnBrk="0" fontAlgn="base" hangingPunct="0">
        <a:lnSpc>
          <a:spcPct val="90000"/>
        </a:lnSpc>
        <a:spcBef>
          <a:spcPct val="0"/>
        </a:spcBef>
        <a:spcAft>
          <a:spcPct val="0"/>
        </a:spcAft>
        <a:defRPr sz="2400">
          <a:solidFill>
            <a:schemeClr val="tx1"/>
          </a:solidFill>
          <a:latin typeface="DB Office" panose="020B0604020202020204" pitchFamily="34" charset="0"/>
          <a:ea typeface="+mj-ea"/>
          <a:cs typeface="+mj-cs"/>
        </a:defRPr>
      </a:lvl1pPr>
      <a:lvl2pPr algn="l" rtl="0" eaLnBrk="0" fontAlgn="base" hangingPunct="0">
        <a:lnSpc>
          <a:spcPct val="90000"/>
        </a:lnSpc>
        <a:spcBef>
          <a:spcPct val="0"/>
        </a:spcBef>
        <a:spcAft>
          <a:spcPct val="0"/>
        </a:spcAft>
        <a:defRPr sz="2400">
          <a:solidFill>
            <a:schemeClr val="tx1"/>
          </a:solidFill>
          <a:latin typeface="DB Office" pitchFamily="34" charset="0"/>
        </a:defRPr>
      </a:lvl2pPr>
      <a:lvl3pPr algn="l" rtl="0" eaLnBrk="0" fontAlgn="base" hangingPunct="0">
        <a:lnSpc>
          <a:spcPct val="90000"/>
        </a:lnSpc>
        <a:spcBef>
          <a:spcPct val="0"/>
        </a:spcBef>
        <a:spcAft>
          <a:spcPct val="0"/>
        </a:spcAft>
        <a:defRPr sz="2400">
          <a:solidFill>
            <a:schemeClr val="tx1"/>
          </a:solidFill>
          <a:latin typeface="DB Office" pitchFamily="34" charset="0"/>
        </a:defRPr>
      </a:lvl3pPr>
      <a:lvl4pPr algn="l" rtl="0" eaLnBrk="0" fontAlgn="base" hangingPunct="0">
        <a:lnSpc>
          <a:spcPct val="90000"/>
        </a:lnSpc>
        <a:spcBef>
          <a:spcPct val="0"/>
        </a:spcBef>
        <a:spcAft>
          <a:spcPct val="0"/>
        </a:spcAft>
        <a:defRPr sz="2400">
          <a:solidFill>
            <a:schemeClr val="tx1"/>
          </a:solidFill>
          <a:latin typeface="DB Office" pitchFamily="34" charset="0"/>
        </a:defRPr>
      </a:lvl4pPr>
      <a:lvl5pPr algn="l" rtl="0" eaLnBrk="0" fontAlgn="base" hangingPunct="0">
        <a:lnSpc>
          <a:spcPct val="90000"/>
        </a:lnSpc>
        <a:spcBef>
          <a:spcPct val="0"/>
        </a:spcBef>
        <a:spcAft>
          <a:spcPct val="0"/>
        </a:spcAft>
        <a:defRPr sz="2400">
          <a:solidFill>
            <a:schemeClr val="tx1"/>
          </a:solidFill>
          <a:latin typeface="DB Office" pitchFamily="34" charset="0"/>
        </a:defRPr>
      </a:lvl5pPr>
      <a:lvl6pPr marL="457200" algn="l" rtl="0" eaLnBrk="1" fontAlgn="base" hangingPunct="1">
        <a:spcBef>
          <a:spcPct val="0"/>
        </a:spcBef>
        <a:spcAft>
          <a:spcPct val="0"/>
        </a:spcAft>
        <a:defRPr sz="2000" b="1">
          <a:solidFill>
            <a:schemeClr val="tx2"/>
          </a:solidFill>
          <a:latin typeface="DB Office" pitchFamily="34" charset="0"/>
        </a:defRPr>
      </a:lvl6pPr>
      <a:lvl7pPr marL="914400" algn="l" rtl="0" eaLnBrk="1" fontAlgn="base" hangingPunct="1">
        <a:spcBef>
          <a:spcPct val="0"/>
        </a:spcBef>
        <a:spcAft>
          <a:spcPct val="0"/>
        </a:spcAft>
        <a:defRPr sz="2000" b="1">
          <a:solidFill>
            <a:schemeClr val="tx2"/>
          </a:solidFill>
          <a:latin typeface="DB Office" pitchFamily="34" charset="0"/>
        </a:defRPr>
      </a:lvl7pPr>
      <a:lvl8pPr marL="1371600" algn="l" rtl="0" eaLnBrk="1" fontAlgn="base" hangingPunct="1">
        <a:spcBef>
          <a:spcPct val="0"/>
        </a:spcBef>
        <a:spcAft>
          <a:spcPct val="0"/>
        </a:spcAft>
        <a:defRPr sz="2000" b="1">
          <a:solidFill>
            <a:schemeClr val="tx2"/>
          </a:solidFill>
          <a:latin typeface="DB Office" pitchFamily="34" charset="0"/>
        </a:defRPr>
      </a:lvl8pPr>
      <a:lvl9pPr marL="1828800" algn="l" rtl="0" eaLnBrk="1" fontAlgn="base" hangingPunct="1">
        <a:spcBef>
          <a:spcPct val="0"/>
        </a:spcBef>
        <a:spcAft>
          <a:spcPct val="0"/>
        </a:spcAft>
        <a:defRPr sz="2000" b="1">
          <a:solidFill>
            <a:schemeClr val="tx2"/>
          </a:solidFill>
          <a:latin typeface="DB Office" pitchFamily="34" charset="0"/>
        </a:defRPr>
      </a:lvl9pPr>
    </p:titleStyle>
    <p:bodyStyle>
      <a:lvl1pPr algn="l" rtl="0" eaLnBrk="0" fontAlgn="base" hangingPunct="0">
        <a:spcBef>
          <a:spcPct val="0"/>
        </a:spcBef>
        <a:spcAft>
          <a:spcPct val="0"/>
        </a:spcAft>
        <a:defRPr sz="1600">
          <a:solidFill>
            <a:schemeClr val="tx1"/>
          </a:solidFill>
          <a:latin typeface="DB Office" panose="020B0604020202020204" pitchFamily="34" charset="0"/>
          <a:ea typeface="+mn-ea"/>
          <a:cs typeface="+mn-cs"/>
        </a:defRPr>
      </a:lvl1pPr>
      <a:lvl2pPr marL="179388" indent="-179388" algn="l" rtl="0" eaLnBrk="0" fontAlgn="base" hangingPunct="0">
        <a:spcBef>
          <a:spcPct val="0"/>
        </a:spcBef>
        <a:spcAft>
          <a:spcPct val="0"/>
        </a:spcAft>
        <a:buClr>
          <a:schemeClr val="tx2"/>
        </a:buClr>
        <a:buSzPct val="85000"/>
        <a:buFont typeface="Wingdings" panose="05000000000000000000" pitchFamily="2" charset="2"/>
        <a:buChar char=""/>
        <a:defRPr lang="pl-PL" sz="1600" dirty="0">
          <a:solidFill>
            <a:schemeClr val="tx1"/>
          </a:solidFill>
          <a:latin typeface="DB Office" panose="020B0604020202020204" pitchFamily="34" charset="0"/>
        </a:defRPr>
      </a:lvl2pPr>
      <a:lvl3pPr marL="358775"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3pPr>
      <a:lvl4pPr marL="539750" indent="-179388" algn="l" rtl="0" eaLnBrk="0" fontAlgn="base" hangingPunct="0">
        <a:spcBef>
          <a:spcPct val="0"/>
        </a:spcBef>
        <a:spcAft>
          <a:spcPct val="0"/>
        </a:spcAft>
        <a:buClr>
          <a:schemeClr val="tx2"/>
        </a:buClr>
        <a:buFont typeface="Wingdings" panose="05000000000000000000" pitchFamily="2" charset="2"/>
        <a:buChar char="§"/>
        <a:defRPr sz="1600">
          <a:solidFill>
            <a:schemeClr val="tx1"/>
          </a:solidFill>
          <a:latin typeface="DB Office" panose="020B0604020202020204" pitchFamily="34" charset="0"/>
        </a:defRPr>
      </a:lvl4pPr>
      <a:lvl5pPr marL="719138"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5pPr>
      <a:lvl6pPr marL="900000" indent="-182563" algn="l" rtl="0" eaLnBrk="1" fontAlgn="base" hangingPunct="1">
        <a:spcBef>
          <a:spcPct val="0"/>
        </a:spcBef>
        <a:spcAft>
          <a:spcPct val="0"/>
        </a:spcAft>
        <a:buClr>
          <a:schemeClr val="tx2"/>
        </a:buClr>
        <a:buChar char="–"/>
        <a:defRPr sz="1600">
          <a:solidFill>
            <a:schemeClr val="tx1"/>
          </a:solidFill>
          <a:latin typeface="+mn-lt"/>
        </a:defRPr>
      </a:lvl6pPr>
      <a:lvl7pPr marL="1080000" indent="-180000" algn="l" rtl="0" eaLnBrk="1" fontAlgn="base" hangingPunct="1">
        <a:spcBef>
          <a:spcPct val="0"/>
        </a:spcBef>
        <a:spcAft>
          <a:spcPct val="0"/>
        </a:spcAft>
        <a:buClr>
          <a:schemeClr val="tx2"/>
        </a:buClr>
        <a:buChar char="–"/>
        <a:defRPr sz="1600">
          <a:solidFill>
            <a:schemeClr val="tx1"/>
          </a:solidFill>
          <a:latin typeface="+mn-lt"/>
        </a:defRPr>
      </a:lvl7pPr>
      <a:lvl8pPr marL="1260000" indent="-180000" algn="l" rtl="0" eaLnBrk="1" fontAlgn="base" hangingPunct="1">
        <a:spcBef>
          <a:spcPct val="0"/>
        </a:spcBef>
        <a:spcAft>
          <a:spcPct val="0"/>
        </a:spcAft>
        <a:buClr>
          <a:schemeClr val="tx2"/>
        </a:buClr>
        <a:buChar char="–"/>
        <a:defRPr sz="1600">
          <a:solidFill>
            <a:schemeClr val="tx1"/>
          </a:solidFill>
          <a:latin typeface="+mn-lt"/>
        </a:defRPr>
      </a:lvl8pPr>
      <a:lvl9pPr marL="1440000" indent="-180000" algn="l" rtl="0" eaLnBrk="1" fontAlgn="base" hangingPunct="1">
        <a:spcBef>
          <a:spcPct val="0"/>
        </a:spcBef>
        <a:spcAft>
          <a:spcPct val="0"/>
        </a:spcAft>
        <a:buClr>
          <a:schemeClr val="tx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37"/>
            </p:custDataLst>
          </p:nvPr>
        </p:nvGraphicFramePr>
        <p:xfrm>
          <a:off x="1957" y="1590"/>
          <a:ext cx="1953" cy="1587"/>
        </p:xfrm>
        <a:graphic>
          <a:graphicData uri="http://schemas.openxmlformats.org/presentationml/2006/ole">
            <mc:AlternateContent xmlns:mc="http://schemas.openxmlformats.org/markup-compatibility/2006">
              <mc:Choice xmlns:v="urn:schemas-microsoft-com:vml" Requires="v">
                <p:oleObj name="Diapositive think-cell" r:id="rId42" imgW="306" imgH="306" progId="TCLayout.ActiveDocument.1">
                  <p:embed/>
                </p:oleObj>
              </mc:Choice>
              <mc:Fallback>
                <p:oleObj name="Diapositive think-cell" r:id="rId42" imgW="306" imgH="306" progId="TCLayout.ActiveDocument.1">
                  <p:embed/>
                  <p:pic>
                    <p:nvPicPr>
                      <p:cNvPr id="5" name="Objekt 4" hidden="1"/>
                      <p:cNvPicPr/>
                      <p:nvPr/>
                    </p:nvPicPr>
                    <p:blipFill>
                      <a:blip r:embed="rId43"/>
                      <a:stretch>
                        <a:fillRect/>
                      </a:stretch>
                    </p:blipFill>
                    <p:spPr>
                      <a:xfrm>
                        <a:off x="1957" y="1590"/>
                        <a:ext cx="1953"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4CF459D-9B35-40E0-B31B-A83379C8F2A2}"/>
              </a:ext>
            </a:extLst>
          </p:cNvPr>
          <p:cNvSpPr/>
          <p:nvPr userDrawn="1">
            <p:custDataLst>
              <p:tags r:id="rId38"/>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216"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3074" name="Rectangle 2"/>
          <p:cNvSpPr>
            <a:spLocks noGrp="1" noChangeArrowheads="1"/>
          </p:cNvSpPr>
          <p:nvPr>
            <p:ph type="title"/>
          </p:nvPr>
        </p:nvSpPr>
        <p:spPr bwMode="gray">
          <a:xfrm>
            <a:off x="335076" y="333000"/>
            <a:ext cx="8597069"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a:t>Click to edit title (up to 2 lines)</a:t>
            </a:r>
            <a:endParaRPr lang="en-GB" altLang="de-DE" dirty="0"/>
          </a:p>
        </p:txBody>
      </p:sp>
      <p:sp>
        <p:nvSpPr>
          <p:cNvPr id="3090" name="Rectangle 18"/>
          <p:cNvSpPr>
            <a:spLocks noGrp="1" noChangeArrowheads="1"/>
          </p:cNvSpPr>
          <p:nvPr>
            <p:ph type="ftr" sz="quarter" idx="3"/>
          </p:nvPr>
        </p:nvSpPr>
        <p:spPr bwMode="gray">
          <a:xfrm>
            <a:off x="778579" y="6692904"/>
            <a:ext cx="850844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831"/>
            </a:lvl1pPr>
          </a:lstStyle>
          <a:p>
            <a:r>
              <a:rPr lang="en-GB" altLang="de-DE"/>
              <a:t>DB SCHENKER | JO 2024 | PIGNARD Christophe | Sureté | Décembre 2023</a:t>
            </a:r>
            <a:endParaRPr lang="en-GB" altLang="de-DE" dirty="0"/>
          </a:p>
        </p:txBody>
      </p:sp>
      <p:sp>
        <p:nvSpPr>
          <p:cNvPr id="2" name="Foliennummernplatzhalter 1"/>
          <p:cNvSpPr>
            <a:spLocks noGrp="1"/>
          </p:cNvSpPr>
          <p:nvPr>
            <p:ph type="sldNum" sz="quarter" idx="4"/>
          </p:nvPr>
        </p:nvSpPr>
        <p:spPr bwMode="gray">
          <a:xfrm>
            <a:off x="331399" y="6692904"/>
            <a:ext cx="354632"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lang="de-DE" sz="831" smtClean="0"/>
            </a:lvl1pPr>
          </a:lstStyle>
          <a:p>
            <a:fld id="{52C6F6EA-6ADD-43B6-963C-85EF970B7263}" type="slidenum">
              <a:rPr lang="en-GB" smtClean="0"/>
              <a:pPr/>
              <a:t>‹N°›</a:t>
            </a:fld>
            <a:endParaRPr lang="en-GB" dirty="0"/>
          </a:p>
        </p:txBody>
      </p:sp>
      <p:sp>
        <p:nvSpPr>
          <p:cNvPr id="3" name="Textplatzhalter 2"/>
          <p:cNvSpPr>
            <a:spLocks noGrp="1"/>
          </p:cNvSpPr>
          <p:nvPr>
            <p:ph type="body" idx="1"/>
            <p:custDataLst>
              <p:tags r:id="rId39"/>
            </p:custDataLst>
          </p:nvPr>
        </p:nvSpPr>
        <p:spPr bwMode="gray">
          <a:xfrm>
            <a:off x="334438" y="1556794"/>
            <a:ext cx="11521721"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10" name="Gruppieren 9"/>
          <p:cNvGrpSpPr/>
          <p:nvPr/>
        </p:nvGrpSpPr>
        <p:grpSpPr bwMode="gray">
          <a:xfrm>
            <a:off x="6007361" y="-171400"/>
            <a:ext cx="177279" cy="72008"/>
            <a:chOff x="4880198" y="-171400"/>
            <a:chExt cx="144016" cy="72008"/>
          </a:xfrm>
        </p:grpSpPr>
        <p:cxnSp>
          <p:nvCxnSpPr>
            <p:cNvPr id="6" name="Gerade Verbindung 5"/>
            <p:cNvCxnSpPr/>
            <p:nvPr userDrawn="1"/>
          </p:nvCxnSpPr>
          <p:spPr bwMode="gray">
            <a:xfrm>
              <a:off x="5024214" y="-171392"/>
              <a:ext cx="0" cy="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21"/>
            <p:cNvCxnSpPr/>
            <p:nvPr userDrawn="1"/>
          </p:nvCxnSpPr>
          <p:spPr bwMode="gray">
            <a:xfrm>
              <a:off x="4880198" y="-171400"/>
              <a:ext cx="0" cy="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 name="Gruppieren 28"/>
          <p:cNvGrpSpPr/>
          <p:nvPr/>
        </p:nvGrpSpPr>
        <p:grpSpPr bwMode="gray">
          <a:xfrm>
            <a:off x="8932462" y="-171400"/>
            <a:ext cx="177279" cy="72008"/>
            <a:chOff x="4880198" y="-171400"/>
            <a:chExt cx="144016" cy="72008"/>
          </a:xfrm>
        </p:grpSpPr>
        <p:cxnSp>
          <p:nvCxnSpPr>
            <p:cNvPr id="30" name="Gerade Verbindung 29"/>
            <p:cNvCxnSpPr/>
            <p:nvPr userDrawn="1"/>
          </p:nvCxnSpPr>
          <p:spPr bwMode="gray">
            <a:xfrm>
              <a:off x="5024214" y="-171392"/>
              <a:ext cx="0" cy="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30"/>
            <p:cNvCxnSpPr/>
            <p:nvPr userDrawn="1"/>
          </p:nvCxnSpPr>
          <p:spPr bwMode="gray">
            <a:xfrm>
              <a:off x="4880198" y="-171400"/>
              <a:ext cx="0" cy="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 name="Gerade Verbindung 32"/>
          <p:cNvCxnSpPr/>
          <p:nvPr userDrawn="1"/>
        </p:nvCxnSpPr>
        <p:spPr bwMode="gray">
          <a:xfrm>
            <a:off x="3259537" y="-171392"/>
            <a:ext cx="0" cy="719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33"/>
          <p:cNvCxnSpPr/>
          <p:nvPr userDrawn="1"/>
        </p:nvCxnSpPr>
        <p:spPr bwMode="gray">
          <a:xfrm>
            <a:off x="3082259" y="-171400"/>
            <a:ext cx="0" cy="719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gray">
          <a:xfrm rot="5400000">
            <a:off x="-241725" y="1512426"/>
            <a:ext cx="0" cy="8862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uppieren 6"/>
          <p:cNvGrpSpPr/>
          <p:nvPr/>
        </p:nvGrpSpPr>
        <p:grpSpPr bwMode="gray">
          <a:xfrm>
            <a:off x="-286029" y="6309404"/>
            <a:ext cx="88629" cy="144016"/>
            <a:chOff x="-232362" y="6453336"/>
            <a:chExt cx="72000" cy="144016"/>
          </a:xfrm>
        </p:grpSpPr>
        <p:cxnSp>
          <p:nvCxnSpPr>
            <p:cNvPr id="48" name="Gerade Verbindung 47"/>
            <p:cNvCxnSpPr/>
            <p:nvPr userDrawn="1"/>
          </p:nvCxnSpPr>
          <p:spPr bwMode="gray">
            <a:xfrm rot="5400000">
              <a:off x="-196362" y="6561352"/>
              <a:ext cx="0" cy="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48"/>
            <p:cNvCxnSpPr/>
            <p:nvPr userDrawn="1"/>
          </p:nvCxnSpPr>
          <p:spPr bwMode="gray">
            <a:xfrm rot="5400000">
              <a:off x="-196362" y="6417336"/>
              <a:ext cx="0" cy="720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 name="Gerade Verbindung 49"/>
          <p:cNvCxnSpPr/>
          <p:nvPr/>
        </p:nvCxnSpPr>
        <p:spPr bwMode="gray">
          <a:xfrm rot="5400000">
            <a:off x="-241725" y="1728456"/>
            <a:ext cx="0" cy="8862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VCT_Marker_ID_4" hidden="1"/>
          <p:cNvSpPr/>
          <p:nvPr>
            <p:custDataLst>
              <p:tags r:id="rId40"/>
            </p:custDataLst>
          </p:nvPr>
        </p:nvSpPr>
        <p:spPr bwMode="gray">
          <a:xfrm>
            <a:off x="1563327" y="127000"/>
            <a:ext cx="156333" cy="127000"/>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vert="horz" wrap="square" lIns="66472" tIns="66472" rIns="66472" bIns="66472" numCol="1" rtlCol="0" anchor="ctr" anchorCtr="0" compatLnSpc="1">
            <a:prstTxWarp prst="textNoShape">
              <a:avLst/>
            </a:prstTxWarp>
            <a:noAutofit/>
          </a:bodyPr>
          <a:lstStyle/>
          <a:p>
            <a:pPr marL="0" marR="0" indent="0" algn="ctr" defTabSz="844174" rtl="0" eaLnBrk="0" fontAlgn="base" latinLnBrk="0" hangingPunct="0">
              <a:lnSpc>
                <a:spcPct val="100000"/>
              </a:lnSpc>
              <a:spcBef>
                <a:spcPct val="0"/>
              </a:spcBef>
              <a:spcAft>
                <a:spcPct val="0"/>
              </a:spcAft>
              <a:buClrTx/>
              <a:buSzTx/>
              <a:buFontTx/>
              <a:buNone/>
              <a:tabLst/>
            </a:pPr>
            <a:endParaRPr kumimoji="0" lang="la-Latn" sz="1477" b="0" i="0" u="none" strike="noStrike" cap="none" normalizeH="0" baseline="0" dirty="0">
              <a:ln>
                <a:noFill/>
              </a:ln>
              <a:solidFill>
                <a:schemeClr val="tx1"/>
              </a:solidFill>
              <a:effectLst/>
              <a:latin typeface="DB Office" pitchFamily="34" charset="0"/>
            </a:endParaRPr>
          </a:p>
        </p:txBody>
      </p:sp>
      <p:cxnSp>
        <p:nvCxnSpPr>
          <p:cNvPr id="57" name="Gerade Verbindung 56"/>
          <p:cNvCxnSpPr/>
          <p:nvPr userDrawn="1"/>
        </p:nvCxnSpPr>
        <p:spPr bwMode="gray">
          <a:xfrm>
            <a:off x="329072" y="-171400"/>
            <a:ext cx="0" cy="719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Gerade Verbindung 57"/>
          <p:cNvCxnSpPr/>
          <p:nvPr userDrawn="1"/>
        </p:nvCxnSpPr>
        <p:spPr bwMode="gray">
          <a:xfrm>
            <a:off x="11831197" y="-171400"/>
            <a:ext cx="0" cy="719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gray">
          <a:xfrm>
            <a:off x="9370423" y="257052"/>
            <a:ext cx="2487140" cy="38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2749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 id="2147483803" r:id="rId35"/>
  </p:sldLayoutIdLst>
  <p:hf sldNum="0" hdr="0" dt="0"/>
  <p:txStyles>
    <p:titleStyle>
      <a:lvl1pPr algn="l" rtl="0" eaLnBrk="1" fontAlgn="base" hangingPunct="1">
        <a:lnSpc>
          <a:spcPct val="90000"/>
        </a:lnSpc>
        <a:spcBef>
          <a:spcPct val="0"/>
        </a:spcBef>
        <a:spcAft>
          <a:spcPct val="0"/>
        </a:spcAft>
        <a:defRPr sz="2216" b="0">
          <a:solidFill>
            <a:schemeClr val="tx1"/>
          </a:solidFill>
          <a:latin typeface="DB Office" panose="020B0604020202020204" pitchFamily="34" charset="0"/>
          <a:ea typeface="+mj-ea"/>
          <a:cs typeface="+mj-cs"/>
        </a:defRPr>
      </a:lvl1pPr>
      <a:lvl2pPr algn="l" rtl="0" eaLnBrk="1" fontAlgn="base" hangingPunct="1">
        <a:spcBef>
          <a:spcPct val="0"/>
        </a:spcBef>
        <a:spcAft>
          <a:spcPct val="0"/>
        </a:spcAft>
        <a:defRPr sz="1846" b="1">
          <a:solidFill>
            <a:schemeClr val="tx2"/>
          </a:solidFill>
          <a:latin typeface="DB Office" pitchFamily="34" charset="0"/>
        </a:defRPr>
      </a:lvl2pPr>
      <a:lvl3pPr algn="l" rtl="0" eaLnBrk="1" fontAlgn="base" hangingPunct="1">
        <a:spcBef>
          <a:spcPct val="0"/>
        </a:spcBef>
        <a:spcAft>
          <a:spcPct val="0"/>
        </a:spcAft>
        <a:defRPr sz="1846" b="1">
          <a:solidFill>
            <a:schemeClr val="tx2"/>
          </a:solidFill>
          <a:latin typeface="DB Office" pitchFamily="34" charset="0"/>
        </a:defRPr>
      </a:lvl3pPr>
      <a:lvl4pPr algn="l" rtl="0" eaLnBrk="1" fontAlgn="base" hangingPunct="1">
        <a:spcBef>
          <a:spcPct val="0"/>
        </a:spcBef>
        <a:spcAft>
          <a:spcPct val="0"/>
        </a:spcAft>
        <a:defRPr sz="1846" b="1">
          <a:solidFill>
            <a:schemeClr val="tx2"/>
          </a:solidFill>
          <a:latin typeface="DB Office" pitchFamily="34" charset="0"/>
        </a:defRPr>
      </a:lvl4pPr>
      <a:lvl5pPr algn="l" rtl="0" eaLnBrk="1" fontAlgn="base" hangingPunct="1">
        <a:spcBef>
          <a:spcPct val="0"/>
        </a:spcBef>
        <a:spcAft>
          <a:spcPct val="0"/>
        </a:spcAft>
        <a:defRPr sz="1846" b="1">
          <a:solidFill>
            <a:schemeClr val="tx2"/>
          </a:solidFill>
          <a:latin typeface="DB Office" pitchFamily="34" charset="0"/>
        </a:defRPr>
      </a:lvl5pPr>
      <a:lvl6pPr marL="422087" algn="l" rtl="0" eaLnBrk="1" fontAlgn="base" hangingPunct="1">
        <a:spcBef>
          <a:spcPct val="0"/>
        </a:spcBef>
        <a:spcAft>
          <a:spcPct val="0"/>
        </a:spcAft>
        <a:defRPr sz="1846" b="1">
          <a:solidFill>
            <a:schemeClr val="tx2"/>
          </a:solidFill>
          <a:latin typeface="DB Office" pitchFamily="34" charset="0"/>
        </a:defRPr>
      </a:lvl6pPr>
      <a:lvl7pPr marL="844174" algn="l" rtl="0" eaLnBrk="1" fontAlgn="base" hangingPunct="1">
        <a:spcBef>
          <a:spcPct val="0"/>
        </a:spcBef>
        <a:spcAft>
          <a:spcPct val="0"/>
        </a:spcAft>
        <a:defRPr sz="1846" b="1">
          <a:solidFill>
            <a:schemeClr val="tx2"/>
          </a:solidFill>
          <a:latin typeface="DB Office" pitchFamily="34" charset="0"/>
        </a:defRPr>
      </a:lvl7pPr>
      <a:lvl8pPr marL="1266261" algn="l" rtl="0" eaLnBrk="1" fontAlgn="base" hangingPunct="1">
        <a:spcBef>
          <a:spcPct val="0"/>
        </a:spcBef>
        <a:spcAft>
          <a:spcPct val="0"/>
        </a:spcAft>
        <a:defRPr sz="1846" b="1">
          <a:solidFill>
            <a:schemeClr val="tx2"/>
          </a:solidFill>
          <a:latin typeface="DB Office" pitchFamily="34" charset="0"/>
        </a:defRPr>
      </a:lvl8pPr>
      <a:lvl9pPr marL="1688348" algn="l" rtl="0" eaLnBrk="1" fontAlgn="base" hangingPunct="1">
        <a:spcBef>
          <a:spcPct val="0"/>
        </a:spcBef>
        <a:spcAft>
          <a:spcPct val="0"/>
        </a:spcAft>
        <a:defRPr sz="1846" b="1">
          <a:solidFill>
            <a:schemeClr val="tx2"/>
          </a:solidFill>
          <a:latin typeface="DB Office" pitchFamily="34" charset="0"/>
        </a:defRPr>
      </a:lvl9pPr>
    </p:titleStyle>
    <p:bodyStyle>
      <a:lvl1pPr algn="l" rtl="0" eaLnBrk="1" fontAlgn="base" hangingPunct="1">
        <a:spcBef>
          <a:spcPct val="0"/>
        </a:spcBef>
        <a:spcAft>
          <a:spcPct val="0"/>
        </a:spcAft>
        <a:defRPr sz="1477">
          <a:solidFill>
            <a:schemeClr val="tx1"/>
          </a:solidFill>
          <a:latin typeface="DB Office" panose="020B0604020202020204" pitchFamily="34" charset="0"/>
          <a:ea typeface="+mn-ea"/>
          <a:cs typeface="+mn-cs"/>
        </a:defRPr>
      </a:lvl1pPr>
      <a:lvl2pPr marL="166176" indent="-166176" algn="l" rtl="0" eaLnBrk="1" fontAlgn="base" hangingPunct="1">
        <a:spcBef>
          <a:spcPct val="0"/>
        </a:spcBef>
        <a:spcAft>
          <a:spcPct val="0"/>
        </a:spcAft>
        <a:buClr>
          <a:schemeClr val="tx2"/>
        </a:buClr>
        <a:buSzPct val="85000"/>
        <a:buFont typeface="Wingdings" panose="05000000000000000000" pitchFamily="2" charset="2"/>
        <a:buChar char=""/>
        <a:defRPr lang="pl-PL" sz="1477" dirty="0" smtClean="0">
          <a:solidFill>
            <a:schemeClr val="tx1"/>
          </a:solidFill>
          <a:latin typeface="DB Office" panose="020B0604020202020204" pitchFamily="34" charset="0"/>
        </a:defRPr>
      </a:lvl2pPr>
      <a:lvl3pPr marL="331221" indent="-166176" algn="l" rtl="0" eaLnBrk="1" fontAlgn="base" hangingPunct="1">
        <a:spcBef>
          <a:spcPct val="0"/>
        </a:spcBef>
        <a:spcAft>
          <a:spcPct val="0"/>
        </a:spcAft>
        <a:buClr>
          <a:schemeClr val="tx2"/>
        </a:buClr>
        <a:buChar char="–"/>
        <a:defRPr sz="1477" baseline="0">
          <a:solidFill>
            <a:schemeClr val="tx1"/>
          </a:solidFill>
          <a:latin typeface="DB Office" panose="020B0604020202020204" pitchFamily="34" charset="0"/>
        </a:defRPr>
      </a:lvl3pPr>
      <a:lvl4pPr marL="498528" indent="-166176" algn="l" rtl="0" eaLnBrk="1" fontAlgn="base" hangingPunct="1">
        <a:spcBef>
          <a:spcPct val="0"/>
        </a:spcBef>
        <a:spcAft>
          <a:spcPct val="0"/>
        </a:spcAft>
        <a:buClr>
          <a:schemeClr val="tx2"/>
        </a:buClr>
        <a:buFont typeface="Wingdings" pitchFamily="2" charset="2"/>
        <a:buChar char="§"/>
        <a:defRPr sz="1477" baseline="0">
          <a:solidFill>
            <a:schemeClr val="tx1"/>
          </a:solidFill>
          <a:latin typeface="DB Office" panose="020B0604020202020204" pitchFamily="34" charset="0"/>
        </a:defRPr>
      </a:lvl4pPr>
      <a:lvl5pPr marL="664704" indent="-166176" algn="l" rtl="0" eaLnBrk="1" fontAlgn="base" hangingPunct="1">
        <a:spcBef>
          <a:spcPct val="0"/>
        </a:spcBef>
        <a:spcAft>
          <a:spcPct val="0"/>
        </a:spcAft>
        <a:buClr>
          <a:schemeClr val="tx2"/>
        </a:buClr>
        <a:buChar char="–"/>
        <a:defRPr sz="1477" baseline="0">
          <a:solidFill>
            <a:schemeClr val="tx1"/>
          </a:solidFill>
          <a:latin typeface="DB Office" panose="020B0604020202020204" pitchFamily="34" charset="0"/>
        </a:defRPr>
      </a:lvl5pPr>
      <a:lvl6pPr marL="830880" indent="-168542" algn="l" rtl="0" eaLnBrk="1" fontAlgn="base" hangingPunct="1">
        <a:spcBef>
          <a:spcPct val="0"/>
        </a:spcBef>
        <a:spcAft>
          <a:spcPct val="0"/>
        </a:spcAft>
        <a:buClr>
          <a:schemeClr val="tx2"/>
        </a:buClr>
        <a:buChar char="–"/>
        <a:defRPr sz="1477">
          <a:solidFill>
            <a:schemeClr val="tx1"/>
          </a:solidFill>
          <a:latin typeface="+mn-lt"/>
        </a:defRPr>
      </a:lvl6pPr>
      <a:lvl7pPr marL="997056" indent="-166176" algn="l" rtl="0" eaLnBrk="1" fontAlgn="base" hangingPunct="1">
        <a:spcBef>
          <a:spcPct val="0"/>
        </a:spcBef>
        <a:spcAft>
          <a:spcPct val="0"/>
        </a:spcAft>
        <a:buClr>
          <a:schemeClr val="tx2"/>
        </a:buClr>
        <a:buChar char="–"/>
        <a:defRPr sz="1477">
          <a:solidFill>
            <a:schemeClr val="tx1"/>
          </a:solidFill>
          <a:latin typeface="+mn-lt"/>
        </a:defRPr>
      </a:lvl7pPr>
      <a:lvl8pPr marL="1163232" indent="-166176" algn="l" rtl="0" eaLnBrk="1" fontAlgn="base" hangingPunct="1">
        <a:spcBef>
          <a:spcPct val="0"/>
        </a:spcBef>
        <a:spcAft>
          <a:spcPct val="0"/>
        </a:spcAft>
        <a:buClr>
          <a:schemeClr val="tx2"/>
        </a:buClr>
        <a:buChar char="–"/>
        <a:defRPr sz="1477">
          <a:solidFill>
            <a:schemeClr val="tx1"/>
          </a:solidFill>
          <a:latin typeface="+mn-lt"/>
        </a:defRPr>
      </a:lvl8pPr>
      <a:lvl9pPr marL="1329408" indent="-166176" algn="l" rtl="0" eaLnBrk="1" fontAlgn="base" hangingPunct="1">
        <a:spcBef>
          <a:spcPct val="0"/>
        </a:spcBef>
        <a:spcAft>
          <a:spcPct val="0"/>
        </a:spcAft>
        <a:buClr>
          <a:schemeClr val="tx2"/>
        </a:buClr>
        <a:buChar char="–"/>
        <a:defRPr sz="1477">
          <a:solidFill>
            <a:schemeClr val="tx1"/>
          </a:solidFill>
          <a:latin typeface="+mn-lt"/>
        </a:defRPr>
      </a:lvl9pPr>
    </p:bodyStyle>
    <p:otherStyle>
      <a:defPPr>
        <a:defRPr lang="de-DE"/>
      </a:defPPr>
      <a:lvl1pPr marL="0" algn="l" defTabSz="844174" rtl="0" eaLnBrk="1" latinLnBrk="0" hangingPunct="1">
        <a:defRPr sz="1662" kern="1200">
          <a:solidFill>
            <a:schemeClr val="tx1"/>
          </a:solidFill>
          <a:latin typeface="+mn-lt"/>
          <a:ea typeface="+mn-ea"/>
          <a:cs typeface="+mn-cs"/>
        </a:defRPr>
      </a:lvl1pPr>
      <a:lvl2pPr marL="422087" algn="l" defTabSz="844174" rtl="0" eaLnBrk="1" latinLnBrk="0" hangingPunct="1">
        <a:defRPr sz="1662" kern="1200">
          <a:solidFill>
            <a:schemeClr val="tx1"/>
          </a:solidFill>
          <a:latin typeface="+mn-lt"/>
          <a:ea typeface="+mn-ea"/>
          <a:cs typeface="+mn-cs"/>
        </a:defRPr>
      </a:lvl2pPr>
      <a:lvl3pPr marL="844174" algn="l" defTabSz="844174" rtl="0" eaLnBrk="1" latinLnBrk="0" hangingPunct="1">
        <a:defRPr sz="1662" kern="1200">
          <a:solidFill>
            <a:schemeClr val="tx1"/>
          </a:solidFill>
          <a:latin typeface="+mn-lt"/>
          <a:ea typeface="+mn-ea"/>
          <a:cs typeface="+mn-cs"/>
        </a:defRPr>
      </a:lvl3pPr>
      <a:lvl4pPr marL="1266261" algn="l" defTabSz="844174" rtl="0" eaLnBrk="1" latinLnBrk="0" hangingPunct="1">
        <a:defRPr sz="1662" kern="1200">
          <a:solidFill>
            <a:schemeClr val="tx1"/>
          </a:solidFill>
          <a:latin typeface="+mn-lt"/>
          <a:ea typeface="+mn-ea"/>
          <a:cs typeface="+mn-cs"/>
        </a:defRPr>
      </a:lvl4pPr>
      <a:lvl5pPr marL="1688348" algn="l" defTabSz="844174" rtl="0" eaLnBrk="1" latinLnBrk="0" hangingPunct="1">
        <a:defRPr sz="1662" kern="1200">
          <a:solidFill>
            <a:schemeClr val="tx1"/>
          </a:solidFill>
          <a:latin typeface="+mn-lt"/>
          <a:ea typeface="+mn-ea"/>
          <a:cs typeface="+mn-cs"/>
        </a:defRPr>
      </a:lvl5pPr>
      <a:lvl6pPr marL="2110435" algn="l" defTabSz="844174" rtl="0" eaLnBrk="1" latinLnBrk="0" hangingPunct="1">
        <a:defRPr sz="1662" kern="1200">
          <a:solidFill>
            <a:schemeClr val="tx1"/>
          </a:solidFill>
          <a:latin typeface="+mn-lt"/>
          <a:ea typeface="+mn-ea"/>
          <a:cs typeface="+mn-cs"/>
        </a:defRPr>
      </a:lvl6pPr>
      <a:lvl7pPr marL="2532522" algn="l" defTabSz="844174" rtl="0" eaLnBrk="1" latinLnBrk="0" hangingPunct="1">
        <a:defRPr sz="1662" kern="1200">
          <a:solidFill>
            <a:schemeClr val="tx1"/>
          </a:solidFill>
          <a:latin typeface="+mn-lt"/>
          <a:ea typeface="+mn-ea"/>
          <a:cs typeface="+mn-cs"/>
        </a:defRPr>
      </a:lvl7pPr>
      <a:lvl8pPr marL="2954609" algn="l" defTabSz="844174" rtl="0" eaLnBrk="1" latinLnBrk="0" hangingPunct="1">
        <a:defRPr sz="1662" kern="1200">
          <a:solidFill>
            <a:schemeClr val="tx1"/>
          </a:solidFill>
          <a:latin typeface="+mn-lt"/>
          <a:ea typeface="+mn-ea"/>
          <a:cs typeface="+mn-cs"/>
        </a:defRPr>
      </a:lvl8pPr>
      <a:lvl9pPr marL="3376696" algn="l" defTabSz="844174"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7170" name="Objekt 4" hidden="1">
            <a:extLst>
              <a:ext uri="{FF2B5EF4-FFF2-40B4-BE49-F238E27FC236}">
                <a16:creationId xmlns:a16="http://schemas.microsoft.com/office/drawing/2014/main" id="{A26683A0-733E-4C0C-9138-73F9ACFFAE21}"/>
              </a:ext>
            </a:extLst>
          </p:cNvPr>
          <p:cNvGraphicFramePr>
            <a:graphicFrameLocks noChangeAspect="1"/>
          </p:cNvGraphicFramePr>
          <p:nvPr userDrawn="1">
            <p:custDataLst>
              <p:tags r:id="rId38"/>
            </p:custDataLst>
            <p:extLst>
              <p:ext uri="{D42A27DB-BD31-4B8C-83A1-F6EECF244321}">
                <p14:modId xmlns:p14="http://schemas.microsoft.com/office/powerpoint/2010/main" val="302746855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3" imgW="360" imgH="360" progId="TCLayout.ActiveDocument.1">
                  <p:embed/>
                </p:oleObj>
              </mc:Choice>
              <mc:Fallback>
                <p:oleObj name="Diapositive think-cell" r:id="rId43" imgW="360" imgH="360" progId="TCLayout.ActiveDocument.1">
                  <p:embed/>
                  <p:pic>
                    <p:nvPicPr>
                      <p:cNvPr id="7170" name="Objekt 4" hidden="1">
                        <a:extLst>
                          <a:ext uri="{FF2B5EF4-FFF2-40B4-BE49-F238E27FC236}">
                            <a16:creationId xmlns:a16="http://schemas.microsoft.com/office/drawing/2014/main" id="{A26683A0-733E-4C0C-9138-73F9ACFFAE21}"/>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A553B440-4ADE-4AC8-A367-E0FE2E178F77}"/>
              </a:ext>
            </a:extLst>
          </p:cNvPr>
          <p:cNvSpPr/>
          <p:nvPr userDrawn="1">
            <p:custDataLst>
              <p:tags r:id="rId39"/>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7171" name="Rectangle 2">
            <a:extLst>
              <a:ext uri="{FF2B5EF4-FFF2-40B4-BE49-F238E27FC236}">
                <a16:creationId xmlns:a16="http://schemas.microsoft.com/office/drawing/2014/main" id="{CF190536-693C-44EE-AEF7-B25E854DEBFA}"/>
              </a:ext>
            </a:extLst>
          </p:cNvPr>
          <p:cNvSpPr>
            <a:spLocks noGrp="1" noChangeArrowheads="1"/>
          </p:cNvSpPr>
          <p:nvPr>
            <p:ph type="title"/>
          </p:nvPr>
        </p:nvSpPr>
        <p:spPr bwMode="gray">
          <a:xfrm>
            <a:off x="334434" y="333375"/>
            <a:ext cx="85979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Click to edit title (up to 2 lines)</a:t>
            </a:r>
            <a:endParaRPr lang="en-GB" altLang="de-DE"/>
          </a:p>
        </p:txBody>
      </p:sp>
      <p:sp>
        <p:nvSpPr>
          <p:cNvPr id="3090" name="Rectangle 18">
            <a:extLst>
              <a:ext uri="{FF2B5EF4-FFF2-40B4-BE49-F238E27FC236}">
                <a16:creationId xmlns:a16="http://schemas.microsoft.com/office/drawing/2014/main" id="{9DD01BD1-C729-4F84-AD0B-B70E4CD73C5B}"/>
              </a:ext>
            </a:extLst>
          </p:cNvPr>
          <p:cNvSpPr>
            <a:spLocks noGrp="1" noChangeArrowheads="1"/>
          </p:cNvSpPr>
          <p:nvPr>
            <p:ph type="ftr" sz="quarter" idx="3"/>
          </p:nvPr>
        </p:nvSpPr>
        <p:spPr bwMode="gray">
          <a:xfrm>
            <a:off x="778933" y="6692901"/>
            <a:ext cx="85090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eaLnBrk="0" hangingPunct="0">
              <a:defRPr sz="900">
                <a:solidFill>
                  <a:srgbClr val="000000"/>
                </a:solidFill>
                <a:cs typeface="+mn-cs"/>
              </a:defRPr>
            </a:lvl1pPr>
          </a:lstStyle>
          <a:p>
            <a:pPr>
              <a:defRPr/>
            </a:pPr>
            <a:r>
              <a:rPr lang="en-GB" altLang="de-DE"/>
              <a:t>DB SCHENKER | JO 2024 | PIGNARD Christophe | Sureté | Décembre 2023</a:t>
            </a:r>
            <a:endParaRPr lang="en-GB" altLang="de-DE" dirty="0"/>
          </a:p>
        </p:txBody>
      </p:sp>
      <p:sp>
        <p:nvSpPr>
          <p:cNvPr id="2" name="Foliennummernplatzhalter 1">
            <a:extLst>
              <a:ext uri="{FF2B5EF4-FFF2-40B4-BE49-F238E27FC236}">
                <a16:creationId xmlns:a16="http://schemas.microsoft.com/office/drawing/2014/main" id="{97F994CE-ABF9-4CD0-AD5F-F5A65B0F5348}"/>
              </a:ext>
            </a:extLst>
          </p:cNvPr>
          <p:cNvSpPr>
            <a:spLocks noGrp="1"/>
          </p:cNvSpPr>
          <p:nvPr>
            <p:ph type="sldNum" sz="quarter" idx="4"/>
          </p:nvPr>
        </p:nvSpPr>
        <p:spPr bwMode="gray">
          <a:xfrm>
            <a:off x="332317" y="6692901"/>
            <a:ext cx="35348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defRPr sz="900">
                <a:solidFill>
                  <a:srgbClr val="000000"/>
                </a:solidFill>
              </a:defRPr>
            </a:lvl1pPr>
          </a:lstStyle>
          <a:p>
            <a:pPr>
              <a:defRPr/>
            </a:pPr>
            <a:fld id="{AA674B0F-880E-4E51-929C-871B2806E8CF}" type="slidenum">
              <a:rPr lang="en-GB"/>
              <a:pPr>
                <a:defRPr/>
              </a:pPr>
              <a:t>‹N°›</a:t>
            </a:fld>
            <a:endParaRPr lang="en-GB" dirty="0"/>
          </a:p>
        </p:txBody>
      </p:sp>
      <p:sp>
        <p:nvSpPr>
          <p:cNvPr id="3" name="Textplatzhalter 2">
            <a:extLst>
              <a:ext uri="{FF2B5EF4-FFF2-40B4-BE49-F238E27FC236}">
                <a16:creationId xmlns:a16="http://schemas.microsoft.com/office/drawing/2014/main" id="{9269976C-E539-447E-847D-EDEB07DE4D2C}"/>
              </a:ext>
            </a:extLst>
          </p:cNvPr>
          <p:cNvSpPr>
            <a:spLocks noGrp="1"/>
          </p:cNvSpPr>
          <p:nvPr>
            <p:ph type="body" idx="1"/>
            <p:custDataLst>
              <p:tags r:id="rId40"/>
            </p:custDataLst>
          </p:nvPr>
        </p:nvSpPr>
        <p:spPr bwMode="gray">
          <a:xfrm>
            <a:off x="334434" y="1557338"/>
            <a:ext cx="11521017"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7175" name="Gruppieren 9">
            <a:extLst>
              <a:ext uri="{FF2B5EF4-FFF2-40B4-BE49-F238E27FC236}">
                <a16:creationId xmlns:a16="http://schemas.microsoft.com/office/drawing/2014/main" id="{0463137B-8B66-4D9E-A099-B6C539EBB723}"/>
              </a:ext>
            </a:extLst>
          </p:cNvPr>
          <p:cNvGrpSpPr>
            <a:grpSpLocks/>
          </p:cNvGrpSpPr>
          <p:nvPr/>
        </p:nvGrpSpPr>
        <p:grpSpPr bwMode="auto">
          <a:xfrm>
            <a:off x="6007100" y="-171450"/>
            <a:ext cx="177800" cy="71437"/>
            <a:chOff x="4880198" y="-171400"/>
            <a:chExt cx="144016" cy="72008"/>
          </a:xfrm>
        </p:grpSpPr>
        <p:cxnSp>
          <p:nvCxnSpPr>
            <p:cNvPr id="7190" name="Gerade Verbindung 5">
              <a:extLst>
                <a:ext uri="{FF2B5EF4-FFF2-40B4-BE49-F238E27FC236}">
                  <a16:creationId xmlns:a16="http://schemas.microsoft.com/office/drawing/2014/main" id="{77E4B6C0-2FE4-4CCD-93F2-37FB55354FB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Gerade Verbindung 21">
              <a:extLst>
                <a:ext uri="{FF2B5EF4-FFF2-40B4-BE49-F238E27FC236}">
                  <a16:creationId xmlns:a16="http://schemas.microsoft.com/office/drawing/2014/main" id="{8556F775-1949-4A2B-933E-EA2AD381D8F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6" name="Gruppieren 28">
            <a:extLst>
              <a:ext uri="{FF2B5EF4-FFF2-40B4-BE49-F238E27FC236}">
                <a16:creationId xmlns:a16="http://schemas.microsoft.com/office/drawing/2014/main" id="{7FF4B80B-44BA-4D01-A66A-2FB35A8913A3}"/>
              </a:ext>
            </a:extLst>
          </p:cNvPr>
          <p:cNvGrpSpPr>
            <a:grpSpLocks/>
          </p:cNvGrpSpPr>
          <p:nvPr/>
        </p:nvGrpSpPr>
        <p:grpSpPr bwMode="auto">
          <a:xfrm>
            <a:off x="8932333" y="-171450"/>
            <a:ext cx="177800" cy="71437"/>
            <a:chOff x="4880198" y="-171400"/>
            <a:chExt cx="144016" cy="72008"/>
          </a:xfrm>
        </p:grpSpPr>
        <p:cxnSp>
          <p:nvCxnSpPr>
            <p:cNvPr id="7188" name="Gerade Verbindung 29">
              <a:extLst>
                <a:ext uri="{FF2B5EF4-FFF2-40B4-BE49-F238E27FC236}">
                  <a16:creationId xmlns:a16="http://schemas.microsoft.com/office/drawing/2014/main" id="{CBE1F121-77C7-4FFA-8A3E-13B5AF1DC5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Gerade Verbindung 30">
              <a:extLst>
                <a:ext uri="{FF2B5EF4-FFF2-40B4-BE49-F238E27FC236}">
                  <a16:creationId xmlns:a16="http://schemas.microsoft.com/office/drawing/2014/main" id="{93BD179A-F761-436A-B00A-5CEEB89D4D4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77" name="Gerade Verbindung 32">
            <a:extLst>
              <a:ext uri="{FF2B5EF4-FFF2-40B4-BE49-F238E27FC236}">
                <a16:creationId xmlns:a16="http://schemas.microsoft.com/office/drawing/2014/main" id="{2380B275-1159-4D09-9776-5476B7D5FC2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Gerade Verbindung 33">
            <a:extLst>
              <a:ext uri="{FF2B5EF4-FFF2-40B4-BE49-F238E27FC236}">
                <a16:creationId xmlns:a16="http://schemas.microsoft.com/office/drawing/2014/main" id="{E40455AB-7433-491A-9AB6-F3B2433868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Gerade Verbindung 44">
            <a:extLst>
              <a:ext uri="{FF2B5EF4-FFF2-40B4-BE49-F238E27FC236}">
                <a16:creationId xmlns:a16="http://schemas.microsoft.com/office/drawing/2014/main" id="{9AF5D29C-BA15-4FE1-A4DA-2A21BB21A1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80" name="Gruppieren 6">
            <a:extLst>
              <a:ext uri="{FF2B5EF4-FFF2-40B4-BE49-F238E27FC236}">
                <a16:creationId xmlns:a16="http://schemas.microsoft.com/office/drawing/2014/main" id="{7FFDAC25-A2F9-4057-99E8-D215514FBC82}"/>
              </a:ext>
            </a:extLst>
          </p:cNvPr>
          <p:cNvGrpSpPr>
            <a:grpSpLocks/>
          </p:cNvGrpSpPr>
          <p:nvPr/>
        </p:nvGrpSpPr>
        <p:grpSpPr bwMode="auto">
          <a:xfrm>
            <a:off x="-285750" y="6308726"/>
            <a:ext cx="88900" cy="144463"/>
            <a:chOff x="-232362" y="6453336"/>
            <a:chExt cx="72000" cy="144016"/>
          </a:xfrm>
        </p:grpSpPr>
        <p:cxnSp>
          <p:nvCxnSpPr>
            <p:cNvPr id="7186" name="Gerade Verbindung 47">
              <a:extLst>
                <a:ext uri="{FF2B5EF4-FFF2-40B4-BE49-F238E27FC236}">
                  <a16:creationId xmlns:a16="http://schemas.microsoft.com/office/drawing/2014/main" id="{65162B1D-2AE8-414D-84C9-2838A89621C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Gerade Verbindung 48">
              <a:extLst>
                <a:ext uri="{FF2B5EF4-FFF2-40B4-BE49-F238E27FC236}">
                  <a16:creationId xmlns:a16="http://schemas.microsoft.com/office/drawing/2014/main" id="{8427F67D-6840-4A9D-8EFD-DB156123F79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81" name="Gerade Verbindung 49">
            <a:extLst>
              <a:ext uri="{FF2B5EF4-FFF2-40B4-BE49-F238E27FC236}">
                <a16:creationId xmlns:a16="http://schemas.microsoft.com/office/drawing/2014/main" id="{53EF9F37-C6DC-4EFD-B229-7627D28E79B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8" name="VCT_Marker_ID_4" hidden="1">
            <a:extLst>
              <a:ext uri="{FF2B5EF4-FFF2-40B4-BE49-F238E27FC236}">
                <a16:creationId xmlns:a16="http://schemas.microsoft.com/office/drawing/2014/main" id="{64120036-617C-417B-8F29-536AD6805142}"/>
              </a:ext>
            </a:extLst>
          </p:cNvPr>
          <p:cNvSpPr>
            <a:spLocks noChangeArrowheads="1"/>
          </p:cNvSpPr>
          <p:nvPr>
            <p:custDataLst>
              <p:tags r:id="rId41"/>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7183" name="Gerade Verbindung 56">
            <a:extLst>
              <a:ext uri="{FF2B5EF4-FFF2-40B4-BE49-F238E27FC236}">
                <a16:creationId xmlns:a16="http://schemas.microsoft.com/office/drawing/2014/main" id="{7F0A190B-7EA0-4AF5-9F3B-65508BC9C3D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Gerade Verbindung 57">
            <a:extLst>
              <a:ext uri="{FF2B5EF4-FFF2-40B4-BE49-F238E27FC236}">
                <a16:creationId xmlns:a16="http://schemas.microsoft.com/office/drawing/2014/main" id="{614C34F0-4E7C-4EBF-8203-77C898848FE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85" name="Picture 3">
            <a:extLst>
              <a:ext uri="{FF2B5EF4-FFF2-40B4-BE49-F238E27FC236}">
                <a16:creationId xmlns:a16="http://schemas.microsoft.com/office/drawing/2014/main" id="{B8684215-58A1-4DBB-97D5-C78665907C2E}"/>
              </a:ext>
            </a:extLst>
          </p:cNvPr>
          <p:cNvPicPr>
            <a:picLocks noChangeAspect="1" noChangeArrowheads="1"/>
          </p:cNvPicPr>
          <p:nvPr userDrawn="1"/>
        </p:nvPicPr>
        <p:blipFill>
          <a:blip r:embed="rId45" cstate="print">
            <a:extLst>
              <a:ext uri="{28A0092B-C50C-407E-A947-70E740481C1C}">
                <a14:useLocalDpi xmlns:a14="http://schemas.microsoft.com/office/drawing/2010/main" val="0"/>
              </a:ext>
            </a:extLst>
          </a:blip>
          <a:srcRect/>
          <a:stretch>
            <a:fillRect/>
          </a:stretch>
        </p:blipFill>
        <p:spPr bwMode="gray">
          <a:xfrm>
            <a:off x="9287933" y="257175"/>
            <a:ext cx="2569634"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99321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1" r:id="rId36"/>
  </p:sldLayoutIdLst>
  <p:hf sldNum="0" hdr="0" dt="0"/>
  <p:txStyles>
    <p:titleStyle>
      <a:lvl1pPr algn="l" rtl="0" eaLnBrk="0" fontAlgn="base" hangingPunct="0">
        <a:lnSpc>
          <a:spcPct val="90000"/>
        </a:lnSpc>
        <a:spcBef>
          <a:spcPct val="0"/>
        </a:spcBef>
        <a:spcAft>
          <a:spcPct val="0"/>
        </a:spcAft>
        <a:defRPr sz="2400">
          <a:solidFill>
            <a:schemeClr val="tx1"/>
          </a:solidFill>
          <a:latin typeface="DB Office" panose="020B0604020202020204" pitchFamily="34" charset="0"/>
          <a:ea typeface="+mj-ea"/>
          <a:cs typeface="+mj-cs"/>
        </a:defRPr>
      </a:lvl1pPr>
      <a:lvl2pPr algn="l" rtl="0" eaLnBrk="0" fontAlgn="base" hangingPunct="0">
        <a:lnSpc>
          <a:spcPct val="90000"/>
        </a:lnSpc>
        <a:spcBef>
          <a:spcPct val="0"/>
        </a:spcBef>
        <a:spcAft>
          <a:spcPct val="0"/>
        </a:spcAft>
        <a:defRPr sz="2400">
          <a:solidFill>
            <a:schemeClr val="tx1"/>
          </a:solidFill>
          <a:latin typeface="DB Office" pitchFamily="34" charset="0"/>
        </a:defRPr>
      </a:lvl2pPr>
      <a:lvl3pPr algn="l" rtl="0" eaLnBrk="0" fontAlgn="base" hangingPunct="0">
        <a:lnSpc>
          <a:spcPct val="90000"/>
        </a:lnSpc>
        <a:spcBef>
          <a:spcPct val="0"/>
        </a:spcBef>
        <a:spcAft>
          <a:spcPct val="0"/>
        </a:spcAft>
        <a:defRPr sz="2400">
          <a:solidFill>
            <a:schemeClr val="tx1"/>
          </a:solidFill>
          <a:latin typeface="DB Office" pitchFamily="34" charset="0"/>
        </a:defRPr>
      </a:lvl3pPr>
      <a:lvl4pPr algn="l" rtl="0" eaLnBrk="0" fontAlgn="base" hangingPunct="0">
        <a:lnSpc>
          <a:spcPct val="90000"/>
        </a:lnSpc>
        <a:spcBef>
          <a:spcPct val="0"/>
        </a:spcBef>
        <a:spcAft>
          <a:spcPct val="0"/>
        </a:spcAft>
        <a:defRPr sz="2400">
          <a:solidFill>
            <a:schemeClr val="tx1"/>
          </a:solidFill>
          <a:latin typeface="DB Office" pitchFamily="34" charset="0"/>
        </a:defRPr>
      </a:lvl4pPr>
      <a:lvl5pPr algn="l" rtl="0" eaLnBrk="0" fontAlgn="base" hangingPunct="0">
        <a:lnSpc>
          <a:spcPct val="90000"/>
        </a:lnSpc>
        <a:spcBef>
          <a:spcPct val="0"/>
        </a:spcBef>
        <a:spcAft>
          <a:spcPct val="0"/>
        </a:spcAft>
        <a:defRPr sz="2400">
          <a:solidFill>
            <a:schemeClr val="tx1"/>
          </a:solidFill>
          <a:latin typeface="DB Office" pitchFamily="34" charset="0"/>
        </a:defRPr>
      </a:lvl5pPr>
      <a:lvl6pPr marL="457200" algn="l" rtl="0" eaLnBrk="1" fontAlgn="base" hangingPunct="1">
        <a:spcBef>
          <a:spcPct val="0"/>
        </a:spcBef>
        <a:spcAft>
          <a:spcPct val="0"/>
        </a:spcAft>
        <a:defRPr sz="2000" b="1">
          <a:solidFill>
            <a:schemeClr val="tx2"/>
          </a:solidFill>
          <a:latin typeface="DB Office" pitchFamily="34" charset="0"/>
        </a:defRPr>
      </a:lvl6pPr>
      <a:lvl7pPr marL="914400" algn="l" rtl="0" eaLnBrk="1" fontAlgn="base" hangingPunct="1">
        <a:spcBef>
          <a:spcPct val="0"/>
        </a:spcBef>
        <a:spcAft>
          <a:spcPct val="0"/>
        </a:spcAft>
        <a:defRPr sz="2000" b="1">
          <a:solidFill>
            <a:schemeClr val="tx2"/>
          </a:solidFill>
          <a:latin typeface="DB Office" pitchFamily="34" charset="0"/>
        </a:defRPr>
      </a:lvl7pPr>
      <a:lvl8pPr marL="1371600" algn="l" rtl="0" eaLnBrk="1" fontAlgn="base" hangingPunct="1">
        <a:spcBef>
          <a:spcPct val="0"/>
        </a:spcBef>
        <a:spcAft>
          <a:spcPct val="0"/>
        </a:spcAft>
        <a:defRPr sz="2000" b="1">
          <a:solidFill>
            <a:schemeClr val="tx2"/>
          </a:solidFill>
          <a:latin typeface="DB Office" pitchFamily="34" charset="0"/>
        </a:defRPr>
      </a:lvl8pPr>
      <a:lvl9pPr marL="1828800" algn="l" rtl="0" eaLnBrk="1" fontAlgn="base" hangingPunct="1">
        <a:spcBef>
          <a:spcPct val="0"/>
        </a:spcBef>
        <a:spcAft>
          <a:spcPct val="0"/>
        </a:spcAft>
        <a:defRPr sz="2000" b="1">
          <a:solidFill>
            <a:schemeClr val="tx2"/>
          </a:solidFill>
          <a:latin typeface="DB Office" pitchFamily="34" charset="0"/>
        </a:defRPr>
      </a:lvl9pPr>
    </p:titleStyle>
    <p:bodyStyle>
      <a:lvl1pPr algn="l" rtl="0" eaLnBrk="0" fontAlgn="base" hangingPunct="0">
        <a:spcBef>
          <a:spcPct val="0"/>
        </a:spcBef>
        <a:spcAft>
          <a:spcPct val="0"/>
        </a:spcAft>
        <a:defRPr sz="1600">
          <a:solidFill>
            <a:schemeClr val="tx1"/>
          </a:solidFill>
          <a:latin typeface="DB Office" panose="020B0604020202020204" pitchFamily="34" charset="0"/>
          <a:ea typeface="+mn-ea"/>
          <a:cs typeface="+mn-cs"/>
        </a:defRPr>
      </a:lvl1pPr>
      <a:lvl2pPr marL="179388" indent="-179388" algn="l" rtl="0" eaLnBrk="0" fontAlgn="base" hangingPunct="0">
        <a:spcBef>
          <a:spcPct val="0"/>
        </a:spcBef>
        <a:spcAft>
          <a:spcPct val="0"/>
        </a:spcAft>
        <a:buClr>
          <a:schemeClr val="tx2"/>
        </a:buClr>
        <a:buSzPct val="85000"/>
        <a:buFont typeface="Wingdings" panose="05000000000000000000" pitchFamily="2" charset="2"/>
        <a:buChar char=""/>
        <a:defRPr lang="pl-PL" sz="1600" dirty="0">
          <a:solidFill>
            <a:schemeClr val="tx1"/>
          </a:solidFill>
          <a:latin typeface="DB Office" panose="020B0604020202020204" pitchFamily="34" charset="0"/>
        </a:defRPr>
      </a:lvl2pPr>
      <a:lvl3pPr marL="358775"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3pPr>
      <a:lvl4pPr marL="539750" indent="-179388" algn="l" rtl="0" eaLnBrk="0" fontAlgn="base" hangingPunct="0">
        <a:spcBef>
          <a:spcPct val="0"/>
        </a:spcBef>
        <a:spcAft>
          <a:spcPct val="0"/>
        </a:spcAft>
        <a:buClr>
          <a:schemeClr val="tx2"/>
        </a:buClr>
        <a:buFont typeface="Wingdings" panose="05000000000000000000" pitchFamily="2" charset="2"/>
        <a:buChar char="§"/>
        <a:defRPr sz="1600">
          <a:solidFill>
            <a:schemeClr val="tx1"/>
          </a:solidFill>
          <a:latin typeface="DB Office" panose="020B0604020202020204" pitchFamily="34" charset="0"/>
        </a:defRPr>
      </a:lvl4pPr>
      <a:lvl5pPr marL="719138"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5pPr>
      <a:lvl6pPr marL="900000" indent="-182563" algn="l" rtl="0" eaLnBrk="1" fontAlgn="base" hangingPunct="1">
        <a:spcBef>
          <a:spcPct val="0"/>
        </a:spcBef>
        <a:spcAft>
          <a:spcPct val="0"/>
        </a:spcAft>
        <a:buClr>
          <a:schemeClr val="tx2"/>
        </a:buClr>
        <a:buChar char="–"/>
        <a:defRPr sz="1600">
          <a:solidFill>
            <a:schemeClr val="tx1"/>
          </a:solidFill>
          <a:latin typeface="+mn-lt"/>
        </a:defRPr>
      </a:lvl6pPr>
      <a:lvl7pPr marL="1080000" indent="-180000" algn="l" rtl="0" eaLnBrk="1" fontAlgn="base" hangingPunct="1">
        <a:spcBef>
          <a:spcPct val="0"/>
        </a:spcBef>
        <a:spcAft>
          <a:spcPct val="0"/>
        </a:spcAft>
        <a:buClr>
          <a:schemeClr val="tx2"/>
        </a:buClr>
        <a:buChar char="–"/>
        <a:defRPr sz="1600">
          <a:solidFill>
            <a:schemeClr val="tx1"/>
          </a:solidFill>
          <a:latin typeface="+mn-lt"/>
        </a:defRPr>
      </a:lvl7pPr>
      <a:lvl8pPr marL="1260000" indent="-180000" algn="l" rtl="0" eaLnBrk="1" fontAlgn="base" hangingPunct="1">
        <a:spcBef>
          <a:spcPct val="0"/>
        </a:spcBef>
        <a:spcAft>
          <a:spcPct val="0"/>
        </a:spcAft>
        <a:buClr>
          <a:schemeClr val="tx2"/>
        </a:buClr>
        <a:buChar char="–"/>
        <a:defRPr sz="1600">
          <a:solidFill>
            <a:schemeClr val="tx1"/>
          </a:solidFill>
          <a:latin typeface="+mn-lt"/>
        </a:defRPr>
      </a:lvl8pPr>
      <a:lvl9pPr marL="1440000" indent="-180000" algn="l" rtl="0" eaLnBrk="1" fontAlgn="base" hangingPunct="1">
        <a:spcBef>
          <a:spcPct val="0"/>
        </a:spcBef>
        <a:spcAft>
          <a:spcPct val="0"/>
        </a:spcAft>
        <a:buClr>
          <a:schemeClr val="tx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7170" name="Objekt 4" hidden="1">
            <a:extLst>
              <a:ext uri="{FF2B5EF4-FFF2-40B4-BE49-F238E27FC236}">
                <a16:creationId xmlns:a16="http://schemas.microsoft.com/office/drawing/2014/main" id="{A26683A0-733E-4C0C-9138-73F9ACFFAE21}"/>
              </a:ext>
            </a:extLst>
          </p:cNvPr>
          <p:cNvGraphicFramePr>
            <a:graphicFrameLocks noChangeAspect="1"/>
          </p:cNvGraphicFramePr>
          <p:nvPr userDrawn="1">
            <p:custDataLst>
              <p:tags r:id="rId38"/>
            </p:custDataLst>
            <p:extLst>
              <p:ext uri="{D42A27DB-BD31-4B8C-83A1-F6EECF244321}">
                <p14:modId xmlns:p14="http://schemas.microsoft.com/office/powerpoint/2010/main" val="38265800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3" imgW="360" imgH="360" progId="TCLayout.ActiveDocument.1">
                  <p:embed/>
                </p:oleObj>
              </mc:Choice>
              <mc:Fallback>
                <p:oleObj name="Diapositive think-cell" r:id="rId43" imgW="360" imgH="360" progId="TCLayout.ActiveDocument.1">
                  <p:embed/>
                  <p:pic>
                    <p:nvPicPr>
                      <p:cNvPr id="7170" name="Objekt 4" hidden="1">
                        <a:extLst>
                          <a:ext uri="{FF2B5EF4-FFF2-40B4-BE49-F238E27FC236}">
                            <a16:creationId xmlns:a16="http://schemas.microsoft.com/office/drawing/2014/main" id="{A26683A0-733E-4C0C-9138-73F9ACFFAE21}"/>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A553B440-4ADE-4AC8-A367-E0FE2E178F77}"/>
              </a:ext>
            </a:extLst>
          </p:cNvPr>
          <p:cNvSpPr/>
          <p:nvPr userDrawn="1">
            <p:custDataLst>
              <p:tags r:id="rId39"/>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7171" name="Rectangle 2">
            <a:extLst>
              <a:ext uri="{FF2B5EF4-FFF2-40B4-BE49-F238E27FC236}">
                <a16:creationId xmlns:a16="http://schemas.microsoft.com/office/drawing/2014/main" id="{CF190536-693C-44EE-AEF7-B25E854DEBFA}"/>
              </a:ext>
            </a:extLst>
          </p:cNvPr>
          <p:cNvSpPr>
            <a:spLocks noGrp="1" noChangeArrowheads="1"/>
          </p:cNvSpPr>
          <p:nvPr>
            <p:ph type="title"/>
          </p:nvPr>
        </p:nvSpPr>
        <p:spPr bwMode="gray">
          <a:xfrm>
            <a:off x="334434" y="333375"/>
            <a:ext cx="85979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Click to edit title (up to 2 lines)</a:t>
            </a:r>
            <a:endParaRPr lang="en-GB" altLang="de-DE"/>
          </a:p>
        </p:txBody>
      </p:sp>
      <p:sp>
        <p:nvSpPr>
          <p:cNvPr id="3090" name="Rectangle 18">
            <a:extLst>
              <a:ext uri="{FF2B5EF4-FFF2-40B4-BE49-F238E27FC236}">
                <a16:creationId xmlns:a16="http://schemas.microsoft.com/office/drawing/2014/main" id="{9DD01BD1-C729-4F84-AD0B-B70E4CD73C5B}"/>
              </a:ext>
            </a:extLst>
          </p:cNvPr>
          <p:cNvSpPr>
            <a:spLocks noGrp="1" noChangeArrowheads="1"/>
          </p:cNvSpPr>
          <p:nvPr>
            <p:ph type="ftr" sz="quarter" idx="3"/>
          </p:nvPr>
        </p:nvSpPr>
        <p:spPr bwMode="gray">
          <a:xfrm>
            <a:off x="778933" y="6692901"/>
            <a:ext cx="85090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eaLnBrk="0" hangingPunct="0">
              <a:defRPr sz="900">
                <a:solidFill>
                  <a:srgbClr val="000000"/>
                </a:solidFill>
                <a:cs typeface="+mn-cs"/>
              </a:defRPr>
            </a:lvl1pPr>
          </a:lstStyle>
          <a:p>
            <a:pPr>
              <a:defRPr/>
            </a:pPr>
            <a:r>
              <a:rPr lang="en-GB" altLang="de-DE"/>
              <a:t>DB SCHENKER | JO 2024 | PIGNARD Christophe | Sureté | Décembre 2023</a:t>
            </a:r>
            <a:endParaRPr lang="en-GB" altLang="de-DE" dirty="0"/>
          </a:p>
        </p:txBody>
      </p:sp>
      <p:sp>
        <p:nvSpPr>
          <p:cNvPr id="2" name="Foliennummernplatzhalter 1">
            <a:extLst>
              <a:ext uri="{FF2B5EF4-FFF2-40B4-BE49-F238E27FC236}">
                <a16:creationId xmlns:a16="http://schemas.microsoft.com/office/drawing/2014/main" id="{97F994CE-ABF9-4CD0-AD5F-F5A65B0F5348}"/>
              </a:ext>
            </a:extLst>
          </p:cNvPr>
          <p:cNvSpPr>
            <a:spLocks noGrp="1"/>
          </p:cNvSpPr>
          <p:nvPr>
            <p:ph type="sldNum" sz="quarter" idx="4"/>
          </p:nvPr>
        </p:nvSpPr>
        <p:spPr bwMode="gray">
          <a:xfrm>
            <a:off x="332317" y="6692901"/>
            <a:ext cx="35348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defRPr sz="900">
                <a:solidFill>
                  <a:srgbClr val="000000"/>
                </a:solidFill>
              </a:defRPr>
            </a:lvl1pPr>
          </a:lstStyle>
          <a:p>
            <a:pPr>
              <a:defRPr/>
            </a:pPr>
            <a:fld id="{AA674B0F-880E-4E51-929C-871B2806E8CF}" type="slidenum">
              <a:rPr lang="en-GB"/>
              <a:pPr>
                <a:defRPr/>
              </a:pPr>
              <a:t>‹N°›</a:t>
            </a:fld>
            <a:endParaRPr lang="en-GB" dirty="0"/>
          </a:p>
        </p:txBody>
      </p:sp>
      <p:sp>
        <p:nvSpPr>
          <p:cNvPr id="3" name="Textplatzhalter 2">
            <a:extLst>
              <a:ext uri="{FF2B5EF4-FFF2-40B4-BE49-F238E27FC236}">
                <a16:creationId xmlns:a16="http://schemas.microsoft.com/office/drawing/2014/main" id="{9269976C-E539-447E-847D-EDEB07DE4D2C}"/>
              </a:ext>
            </a:extLst>
          </p:cNvPr>
          <p:cNvSpPr>
            <a:spLocks noGrp="1"/>
          </p:cNvSpPr>
          <p:nvPr>
            <p:ph type="body" idx="1"/>
            <p:custDataLst>
              <p:tags r:id="rId40"/>
            </p:custDataLst>
          </p:nvPr>
        </p:nvSpPr>
        <p:spPr bwMode="gray">
          <a:xfrm>
            <a:off x="334434" y="1557338"/>
            <a:ext cx="11521017"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7175" name="Gruppieren 9">
            <a:extLst>
              <a:ext uri="{FF2B5EF4-FFF2-40B4-BE49-F238E27FC236}">
                <a16:creationId xmlns:a16="http://schemas.microsoft.com/office/drawing/2014/main" id="{0463137B-8B66-4D9E-A099-B6C539EBB723}"/>
              </a:ext>
            </a:extLst>
          </p:cNvPr>
          <p:cNvGrpSpPr>
            <a:grpSpLocks/>
          </p:cNvGrpSpPr>
          <p:nvPr/>
        </p:nvGrpSpPr>
        <p:grpSpPr bwMode="auto">
          <a:xfrm>
            <a:off x="6007100" y="-171450"/>
            <a:ext cx="177800" cy="71437"/>
            <a:chOff x="4880198" y="-171400"/>
            <a:chExt cx="144016" cy="72008"/>
          </a:xfrm>
        </p:grpSpPr>
        <p:cxnSp>
          <p:nvCxnSpPr>
            <p:cNvPr id="7190" name="Gerade Verbindung 5">
              <a:extLst>
                <a:ext uri="{FF2B5EF4-FFF2-40B4-BE49-F238E27FC236}">
                  <a16:creationId xmlns:a16="http://schemas.microsoft.com/office/drawing/2014/main" id="{77E4B6C0-2FE4-4CCD-93F2-37FB55354FB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Gerade Verbindung 21">
              <a:extLst>
                <a:ext uri="{FF2B5EF4-FFF2-40B4-BE49-F238E27FC236}">
                  <a16:creationId xmlns:a16="http://schemas.microsoft.com/office/drawing/2014/main" id="{8556F775-1949-4A2B-933E-EA2AD381D8F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6" name="Gruppieren 28">
            <a:extLst>
              <a:ext uri="{FF2B5EF4-FFF2-40B4-BE49-F238E27FC236}">
                <a16:creationId xmlns:a16="http://schemas.microsoft.com/office/drawing/2014/main" id="{7FF4B80B-44BA-4D01-A66A-2FB35A8913A3}"/>
              </a:ext>
            </a:extLst>
          </p:cNvPr>
          <p:cNvGrpSpPr>
            <a:grpSpLocks/>
          </p:cNvGrpSpPr>
          <p:nvPr/>
        </p:nvGrpSpPr>
        <p:grpSpPr bwMode="auto">
          <a:xfrm>
            <a:off x="8932333" y="-171450"/>
            <a:ext cx="177800" cy="71437"/>
            <a:chOff x="4880198" y="-171400"/>
            <a:chExt cx="144016" cy="72008"/>
          </a:xfrm>
        </p:grpSpPr>
        <p:cxnSp>
          <p:nvCxnSpPr>
            <p:cNvPr id="7188" name="Gerade Verbindung 29">
              <a:extLst>
                <a:ext uri="{FF2B5EF4-FFF2-40B4-BE49-F238E27FC236}">
                  <a16:creationId xmlns:a16="http://schemas.microsoft.com/office/drawing/2014/main" id="{CBE1F121-77C7-4FFA-8A3E-13B5AF1DC5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Gerade Verbindung 30">
              <a:extLst>
                <a:ext uri="{FF2B5EF4-FFF2-40B4-BE49-F238E27FC236}">
                  <a16:creationId xmlns:a16="http://schemas.microsoft.com/office/drawing/2014/main" id="{93BD179A-F761-436A-B00A-5CEEB89D4D4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77" name="Gerade Verbindung 32">
            <a:extLst>
              <a:ext uri="{FF2B5EF4-FFF2-40B4-BE49-F238E27FC236}">
                <a16:creationId xmlns:a16="http://schemas.microsoft.com/office/drawing/2014/main" id="{2380B275-1159-4D09-9776-5476B7D5FC2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Gerade Verbindung 33">
            <a:extLst>
              <a:ext uri="{FF2B5EF4-FFF2-40B4-BE49-F238E27FC236}">
                <a16:creationId xmlns:a16="http://schemas.microsoft.com/office/drawing/2014/main" id="{E40455AB-7433-491A-9AB6-F3B2433868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Gerade Verbindung 44">
            <a:extLst>
              <a:ext uri="{FF2B5EF4-FFF2-40B4-BE49-F238E27FC236}">
                <a16:creationId xmlns:a16="http://schemas.microsoft.com/office/drawing/2014/main" id="{9AF5D29C-BA15-4FE1-A4DA-2A21BB21A1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80" name="Gruppieren 6">
            <a:extLst>
              <a:ext uri="{FF2B5EF4-FFF2-40B4-BE49-F238E27FC236}">
                <a16:creationId xmlns:a16="http://schemas.microsoft.com/office/drawing/2014/main" id="{7FFDAC25-A2F9-4057-99E8-D215514FBC82}"/>
              </a:ext>
            </a:extLst>
          </p:cNvPr>
          <p:cNvGrpSpPr>
            <a:grpSpLocks/>
          </p:cNvGrpSpPr>
          <p:nvPr/>
        </p:nvGrpSpPr>
        <p:grpSpPr bwMode="auto">
          <a:xfrm>
            <a:off x="-285750" y="6308726"/>
            <a:ext cx="88900" cy="144463"/>
            <a:chOff x="-232362" y="6453336"/>
            <a:chExt cx="72000" cy="144016"/>
          </a:xfrm>
        </p:grpSpPr>
        <p:cxnSp>
          <p:nvCxnSpPr>
            <p:cNvPr id="7186" name="Gerade Verbindung 47">
              <a:extLst>
                <a:ext uri="{FF2B5EF4-FFF2-40B4-BE49-F238E27FC236}">
                  <a16:creationId xmlns:a16="http://schemas.microsoft.com/office/drawing/2014/main" id="{65162B1D-2AE8-414D-84C9-2838A89621C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Gerade Verbindung 48">
              <a:extLst>
                <a:ext uri="{FF2B5EF4-FFF2-40B4-BE49-F238E27FC236}">
                  <a16:creationId xmlns:a16="http://schemas.microsoft.com/office/drawing/2014/main" id="{8427F67D-6840-4A9D-8EFD-DB156123F79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81" name="Gerade Verbindung 49">
            <a:extLst>
              <a:ext uri="{FF2B5EF4-FFF2-40B4-BE49-F238E27FC236}">
                <a16:creationId xmlns:a16="http://schemas.microsoft.com/office/drawing/2014/main" id="{53EF9F37-C6DC-4EFD-B229-7627D28E79B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8" name="VCT_Marker_ID_4" hidden="1">
            <a:extLst>
              <a:ext uri="{FF2B5EF4-FFF2-40B4-BE49-F238E27FC236}">
                <a16:creationId xmlns:a16="http://schemas.microsoft.com/office/drawing/2014/main" id="{64120036-617C-417B-8F29-536AD6805142}"/>
              </a:ext>
            </a:extLst>
          </p:cNvPr>
          <p:cNvSpPr>
            <a:spLocks noChangeArrowheads="1"/>
          </p:cNvSpPr>
          <p:nvPr>
            <p:custDataLst>
              <p:tags r:id="rId41"/>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7183" name="Gerade Verbindung 56">
            <a:extLst>
              <a:ext uri="{FF2B5EF4-FFF2-40B4-BE49-F238E27FC236}">
                <a16:creationId xmlns:a16="http://schemas.microsoft.com/office/drawing/2014/main" id="{7F0A190B-7EA0-4AF5-9F3B-65508BC9C3D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Gerade Verbindung 57">
            <a:extLst>
              <a:ext uri="{FF2B5EF4-FFF2-40B4-BE49-F238E27FC236}">
                <a16:creationId xmlns:a16="http://schemas.microsoft.com/office/drawing/2014/main" id="{614C34F0-4E7C-4EBF-8203-77C898848FE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85" name="Picture 3">
            <a:extLst>
              <a:ext uri="{FF2B5EF4-FFF2-40B4-BE49-F238E27FC236}">
                <a16:creationId xmlns:a16="http://schemas.microsoft.com/office/drawing/2014/main" id="{B8684215-58A1-4DBB-97D5-C78665907C2E}"/>
              </a:ext>
            </a:extLst>
          </p:cNvPr>
          <p:cNvPicPr>
            <a:picLocks noChangeAspect="1" noChangeArrowheads="1"/>
          </p:cNvPicPr>
          <p:nvPr userDrawn="1"/>
        </p:nvPicPr>
        <p:blipFill>
          <a:blip r:embed="rId45" cstate="print">
            <a:extLst>
              <a:ext uri="{28A0092B-C50C-407E-A947-70E740481C1C}">
                <a14:useLocalDpi xmlns:a14="http://schemas.microsoft.com/office/drawing/2010/main" val="0"/>
              </a:ext>
            </a:extLst>
          </a:blip>
          <a:srcRect/>
          <a:stretch>
            <a:fillRect/>
          </a:stretch>
        </p:blipFill>
        <p:spPr bwMode="gray">
          <a:xfrm>
            <a:off x="9287933" y="257175"/>
            <a:ext cx="2569634"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00925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 id="2147483872" r:id="rId30"/>
    <p:sldLayoutId id="2147483873" r:id="rId31"/>
    <p:sldLayoutId id="2147483874" r:id="rId32"/>
    <p:sldLayoutId id="2147483875" r:id="rId33"/>
    <p:sldLayoutId id="2147483876" r:id="rId34"/>
    <p:sldLayoutId id="2147483877" r:id="rId35"/>
    <p:sldLayoutId id="2147483878" r:id="rId36"/>
  </p:sldLayoutIdLst>
  <p:hf sldNum="0" hdr="0" dt="0"/>
  <p:txStyles>
    <p:titleStyle>
      <a:lvl1pPr algn="l" rtl="0" eaLnBrk="0" fontAlgn="base" hangingPunct="0">
        <a:lnSpc>
          <a:spcPct val="90000"/>
        </a:lnSpc>
        <a:spcBef>
          <a:spcPct val="0"/>
        </a:spcBef>
        <a:spcAft>
          <a:spcPct val="0"/>
        </a:spcAft>
        <a:defRPr sz="2400">
          <a:solidFill>
            <a:schemeClr val="tx1"/>
          </a:solidFill>
          <a:latin typeface="DB Office" panose="020B0604020202020204" pitchFamily="34" charset="0"/>
          <a:ea typeface="+mj-ea"/>
          <a:cs typeface="+mj-cs"/>
        </a:defRPr>
      </a:lvl1pPr>
      <a:lvl2pPr algn="l" rtl="0" eaLnBrk="0" fontAlgn="base" hangingPunct="0">
        <a:lnSpc>
          <a:spcPct val="90000"/>
        </a:lnSpc>
        <a:spcBef>
          <a:spcPct val="0"/>
        </a:spcBef>
        <a:spcAft>
          <a:spcPct val="0"/>
        </a:spcAft>
        <a:defRPr sz="2400">
          <a:solidFill>
            <a:schemeClr val="tx1"/>
          </a:solidFill>
          <a:latin typeface="DB Office" pitchFamily="34" charset="0"/>
        </a:defRPr>
      </a:lvl2pPr>
      <a:lvl3pPr algn="l" rtl="0" eaLnBrk="0" fontAlgn="base" hangingPunct="0">
        <a:lnSpc>
          <a:spcPct val="90000"/>
        </a:lnSpc>
        <a:spcBef>
          <a:spcPct val="0"/>
        </a:spcBef>
        <a:spcAft>
          <a:spcPct val="0"/>
        </a:spcAft>
        <a:defRPr sz="2400">
          <a:solidFill>
            <a:schemeClr val="tx1"/>
          </a:solidFill>
          <a:latin typeface="DB Office" pitchFamily="34" charset="0"/>
        </a:defRPr>
      </a:lvl3pPr>
      <a:lvl4pPr algn="l" rtl="0" eaLnBrk="0" fontAlgn="base" hangingPunct="0">
        <a:lnSpc>
          <a:spcPct val="90000"/>
        </a:lnSpc>
        <a:spcBef>
          <a:spcPct val="0"/>
        </a:spcBef>
        <a:spcAft>
          <a:spcPct val="0"/>
        </a:spcAft>
        <a:defRPr sz="2400">
          <a:solidFill>
            <a:schemeClr val="tx1"/>
          </a:solidFill>
          <a:latin typeface="DB Office" pitchFamily="34" charset="0"/>
        </a:defRPr>
      </a:lvl4pPr>
      <a:lvl5pPr algn="l" rtl="0" eaLnBrk="0" fontAlgn="base" hangingPunct="0">
        <a:lnSpc>
          <a:spcPct val="90000"/>
        </a:lnSpc>
        <a:spcBef>
          <a:spcPct val="0"/>
        </a:spcBef>
        <a:spcAft>
          <a:spcPct val="0"/>
        </a:spcAft>
        <a:defRPr sz="2400">
          <a:solidFill>
            <a:schemeClr val="tx1"/>
          </a:solidFill>
          <a:latin typeface="DB Office" pitchFamily="34" charset="0"/>
        </a:defRPr>
      </a:lvl5pPr>
      <a:lvl6pPr marL="457200" algn="l" rtl="0" eaLnBrk="1" fontAlgn="base" hangingPunct="1">
        <a:spcBef>
          <a:spcPct val="0"/>
        </a:spcBef>
        <a:spcAft>
          <a:spcPct val="0"/>
        </a:spcAft>
        <a:defRPr sz="2000" b="1">
          <a:solidFill>
            <a:schemeClr val="tx2"/>
          </a:solidFill>
          <a:latin typeface="DB Office" pitchFamily="34" charset="0"/>
        </a:defRPr>
      </a:lvl6pPr>
      <a:lvl7pPr marL="914400" algn="l" rtl="0" eaLnBrk="1" fontAlgn="base" hangingPunct="1">
        <a:spcBef>
          <a:spcPct val="0"/>
        </a:spcBef>
        <a:spcAft>
          <a:spcPct val="0"/>
        </a:spcAft>
        <a:defRPr sz="2000" b="1">
          <a:solidFill>
            <a:schemeClr val="tx2"/>
          </a:solidFill>
          <a:latin typeface="DB Office" pitchFamily="34" charset="0"/>
        </a:defRPr>
      </a:lvl7pPr>
      <a:lvl8pPr marL="1371600" algn="l" rtl="0" eaLnBrk="1" fontAlgn="base" hangingPunct="1">
        <a:spcBef>
          <a:spcPct val="0"/>
        </a:spcBef>
        <a:spcAft>
          <a:spcPct val="0"/>
        </a:spcAft>
        <a:defRPr sz="2000" b="1">
          <a:solidFill>
            <a:schemeClr val="tx2"/>
          </a:solidFill>
          <a:latin typeface="DB Office" pitchFamily="34" charset="0"/>
        </a:defRPr>
      </a:lvl8pPr>
      <a:lvl9pPr marL="1828800" algn="l" rtl="0" eaLnBrk="1" fontAlgn="base" hangingPunct="1">
        <a:spcBef>
          <a:spcPct val="0"/>
        </a:spcBef>
        <a:spcAft>
          <a:spcPct val="0"/>
        </a:spcAft>
        <a:defRPr sz="2000" b="1">
          <a:solidFill>
            <a:schemeClr val="tx2"/>
          </a:solidFill>
          <a:latin typeface="DB Office" pitchFamily="34" charset="0"/>
        </a:defRPr>
      </a:lvl9pPr>
    </p:titleStyle>
    <p:bodyStyle>
      <a:lvl1pPr algn="l" rtl="0" eaLnBrk="0" fontAlgn="base" hangingPunct="0">
        <a:spcBef>
          <a:spcPct val="0"/>
        </a:spcBef>
        <a:spcAft>
          <a:spcPct val="0"/>
        </a:spcAft>
        <a:defRPr sz="1600">
          <a:solidFill>
            <a:schemeClr val="tx1"/>
          </a:solidFill>
          <a:latin typeface="DB Office" panose="020B0604020202020204" pitchFamily="34" charset="0"/>
          <a:ea typeface="+mn-ea"/>
          <a:cs typeface="+mn-cs"/>
        </a:defRPr>
      </a:lvl1pPr>
      <a:lvl2pPr marL="179388" indent="-179388" algn="l" rtl="0" eaLnBrk="0" fontAlgn="base" hangingPunct="0">
        <a:spcBef>
          <a:spcPct val="0"/>
        </a:spcBef>
        <a:spcAft>
          <a:spcPct val="0"/>
        </a:spcAft>
        <a:buClr>
          <a:schemeClr val="tx2"/>
        </a:buClr>
        <a:buSzPct val="85000"/>
        <a:buFont typeface="Wingdings" panose="05000000000000000000" pitchFamily="2" charset="2"/>
        <a:buChar char=""/>
        <a:defRPr lang="pl-PL" sz="1600" dirty="0">
          <a:solidFill>
            <a:schemeClr val="tx1"/>
          </a:solidFill>
          <a:latin typeface="DB Office" panose="020B0604020202020204" pitchFamily="34" charset="0"/>
        </a:defRPr>
      </a:lvl2pPr>
      <a:lvl3pPr marL="358775"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3pPr>
      <a:lvl4pPr marL="539750" indent="-179388" algn="l" rtl="0" eaLnBrk="0" fontAlgn="base" hangingPunct="0">
        <a:spcBef>
          <a:spcPct val="0"/>
        </a:spcBef>
        <a:spcAft>
          <a:spcPct val="0"/>
        </a:spcAft>
        <a:buClr>
          <a:schemeClr val="tx2"/>
        </a:buClr>
        <a:buFont typeface="Wingdings" panose="05000000000000000000" pitchFamily="2" charset="2"/>
        <a:buChar char="§"/>
        <a:defRPr sz="1600">
          <a:solidFill>
            <a:schemeClr val="tx1"/>
          </a:solidFill>
          <a:latin typeface="DB Office" panose="020B0604020202020204" pitchFamily="34" charset="0"/>
        </a:defRPr>
      </a:lvl4pPr>
      <a:lvl5pPr marL="719138"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5pPr>
      <a:lvl6pPr marL="900000" indent="-182563" algn="l" rtl="0" eaLnBrk="1" fontAlgn="base" hangingPunct="1">
        <a:spcBef>
          <a:spcPct val="0"/>
        </a:spcBef>
        <a:spcAft>
          <a:spcPct val="0"/>
        </a:spcAft>
        <a:buClr>
          <a:schemeClr val="tx2"/>
        </a:buClr>
        <a:buChar char="–"/>
        <a:defRPr sz="1600">
          <a:solidFill>
            <a:schemeClr val="tx1"/>
          </a:solidFill>
          <a:latin typeface="+mn-lt"/>
        </a:defRPr>
      </a:lvl6pPr>
      <a:lvl7pPr marL="1080000" indent="-180000" algn="l" rtl="0" eaLnBrk="1" fontAlgn="base" hangingPunct="1">
        <a:spcBef>
          <a:spcPct val="0"/>
        </a:spcBef>
        <a:spcAft>
          <a:spcPct val="0"/>
        </a:spcAft>
        <a:buClr>
          <a:schemeClr val="tx2"/>
        </a:buClr>
        <a:buChar char="–"/>
        <a:defRPr sz="1600">
          <a:solidFill>
            <a:schemeClr val="tx1"/>
          </a:solidFill>
          <a:latin typeface="+mn-lt"/>
        </a:defRPr>
      </a:lvl7pPr>
      <a:lvl8pPr marL="1260000" indent="-180000" algn="l" rtl="0" eaLnBrk="1" fontAlgn="base" hangingPunct="1">
        <a:spcBef>
          <a:spcPct val="0"/>
        </a:spcBef>
        <a:spcAft>
          <a:spcPct val="0"/>
        </a:spcAft>
        <a:buClr>
          <a:schemeClr val="tx2"/>
        </a:buClr>
        <a:buChar char="–"/>
        <a:defRPr sz="1600">
          <a:solidFill>
            <a:schemeClr val="tx1"/>
          </a:solidFill>
          <a:latin typeface="+mn-lt"/>
        </a:defRPr>
      </a:lvl8pPr>
      <a:lvl9pPr marL="1440000" indent="-180000" algn="l" rtl="0" eaLnBrk="1" fontAlgn="base" hangingPunct="1">
        <a:spcBef>
          <a:spcPct val="0"/>
        </a:spcBef>
        <a:spcAft>
          <a:spcPct val="0"/>
        </a:spcAft>
        <a:buClr>
          <a:schemeClr val="tx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7170" name="Objekt 4" hidden="1">
            <a:extLst>
              <a:ext uri="{FF2B5EF4-FFF2-40B4-BE49-F238E27FC236}">
                <a16:creationId xmlns:a16="http://schemas.microsoft.com/office/drawing/2014/main" id="{A26683A0-733E-4C0C-9138-73F9ACFFAE21}"/>
              </a:ext>
            </a:extLst>
          </p:cNvPr>
          <p:cNvGraphicFramePr>
            <a:graphicFrameLocks noChangeAspect="1"/>
          </p:cNvGraphicFramePr>
          <p:nvPr userDrawn="1">
            <p:custDataLst>
              <p:tags r:id="rId39"/>
            </p:custDataLst>
            <p:extLst>
              <p:ext uri="{D42A27DB-BD31-4B8C-83A1-F6EECF244321}">
                <p14:modId xmlns:p14="http://schemas.microsoft.com/office/powerpoint/2010/main" val="158840777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4" imgW="360" imgH="360" progId="TCLayout.ActiveDocument.1">
                  <p:embed/>
                </p:oleObj>
              </mc:Choice>
              <mc:Fallback>
                <p:oleObj name="Diapositive think-cell" r:id="rId44" imgW="360" imgH="360" progId="TCLayout.ActiveDocument.1">
                  <p:embed/>
                  <p:pic>
                    <p:nvPicPr>
                      <p:cNvPr id="7170" name="Objekt 4" hidden="1">
                        <a:extLst>
                          <a:ext uri="{FF2B5EF4-FFF2-40B4-BE49-F238E27FC236}">
                            <a16:creationId xmlns:a16="http://schemas.microsoft.com/office/drawing/2014/main" id="{A26683A0-733E-4C0C-9138-73F9ACFFAE21}"/>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A553B440-4ADE-4AC8-A367-E0FE2E178F77}"/>
              </a:ext>
            </a:extLst>
          </p:cNvPr>
          <p:cNvSpPr/>
          <p:nvPr userDrawn="1">
            <p:custDataLst>
              <p:tags r:id="rId40"/>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7171" name="Rectangle 2">
            <a:extLst>
              <a:ext uri="{FF2B5EF4-FFF2-40B4-BE49-F238E27FC236}">
                <a16:creationId xmlns:a16="http://schemas.microsoft.com/office/drawing/2014/main" id="{CF190536-693C-44EE-AEF7-B25E854DEBFA}"/>
              </a:ext>
            </a:extLst>
          </p:cNvPr>
          <p:cNvSpPr>
            <a:spLocks noGrp="1" noChangeArrowheads="1"/>
          </p:cNvSpPr>
          <p:nvPr>
            <p:ph type="title"/>
          </p:nvPr>
        </p:nvSpPr>
        <p:spPr bwMode="gray">
          <a:xfrm>
            <a:off x="334434" y="333375"/>
            <a:ext cx="85979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Click to edit title (up to 2 lines)</a:t>
            </a:r>
            <a:endParaRPr lang="en-GB" altLang="de-DE"/>
          </a:p>
        </p:txBody>
      </p:sp>
      <p:sp>
        <p:nvSpPr>
          <p:cNvPr id="3090" name="Rectangle 18">
            <a:extLst>
              <a:ext uri="{FF2B5EF4-FFF2-40B4-BE49-F238E27FC236}">
                <a16:creationId xmlns:a16="http://schemas.microsoft.com/office/drawing/2014/main" id="{9DD01BD1-C729-4F84-AD0B-B70E4CD73C5B}"/>
              </a:ext>
            </a:extLst>
          </p:cNvPr>
          <p:cNvSpPr>
            <a:spLocks noGrp="1" noChangeArrowheads="1"/>
          </p:cNvSpPr>
          <p:nvPr>
            <p:ph type="ftr" sz="quarter" idx="3"/>
          </p:nvPr>
        </p:nvSpPr>
        <p:spPr bwMode="gray">
          <a:xfrm>
            <a:off x="778933" y="6692901"/>
            <a:ext cx="85090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eaLnBrk="0" hangingPunct="0">
              <a:defRPr sz="900">
                <a:solidFill>
                  <a:srgbClr val="000000"/>
                </a:solidFill>
                <a:cs typeface="+mn-cs"/>
              </a:defRPr>
            </a:lvl1pPr>
          </a:lstStyle>
          <a:p>
            <a:pPr>
              <a:defRPr/>
            </a:pPr>
            <a:r>
              <a:rPr lang="en-GB" altLang="de-DE"/>
              <a:t>DB SCHENKER | JO 2024 | PIGNARD Christophe | Sureté | Décembre 2023</a:t>
            </a:r>
            <a:endParaRPr lang="en-GB" altLang="de-DE" dirty="0"/>
          </a:p>
        </p:txBody>
      </p:sp>
      <p:sp>
        <p:nvSpPr>
          <p:cNvPr id="2" name="Foliennummernplatzhalter 1">
            <a:extLst>
              <a:ext uri="{FF2B5EF4-FFF2-40B4-BE49-F238E27FC236}">
                <a16:creationId xmlns:a16="http://schemas.microsoft.com/office/drawing/2014/main" id="{97F994CE-ABF9-4CD0-AD5F-F5A65B0F5348}"/>
              </a:ext>
            </a:extLst>
          </p:cNvPr>
          <p:cNvSpPr>
            <a:spLocks noGrp="1"/>
          </p:cNvSpPr>
          <p:nvPr>
            <p:ph type="sldNum" sz="quarter" idx="4"/>
          </p:nvPr>
        </p:nvSpPr>
        <p:spPr bwMode="gray">
          <a:xfrm>
            <a:off x="332317" y="6692901"/>
            <a:ext cx="35348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defRPr sz="900">
                <a:solidFill>
                  <a:srgbClr val="000000"/>
                </a:solidFill>
              </a:defRPr>
            </a:lvl1pPr>
          </a:lstStyle>
          <a:p>
            <a:pPr>
              <a:defRPr/>
            </a:pPr>
            <a:fld id="{AA674B0F-880E-4E51-929C-871B2806E8CF}" type="slidenum">
              <a:rPr lang="en-GB"/>
              <a:pPr>
                <a:defRPr/>
              </a:pPr>
              <a:t>‹N°›</a:t>
            </a:fld>
            <a:endParaRPr lang="en-GB" dirty="0"/>
          </a:p>
        </p:txBody>
      </p:sp>
      <p:sp>
        <p:nvSpPr>
          <p:cNvPr id="3" name="Textplatzhalter 2">
            <a:extLst>
              <a:ext uri="{FF2B5EF4-FFF2-40B4-BE49-F238E27FC236}">
                <a16:creationId xmlns:a16="http://schemas.microsoft.com/office/drawing/2014/main" id="{9269976C-E539-447E-847D-EDEB07DE4D2C}"/>
              </a:ext>
            </a:extLst>
          </p:cNvPr>
          <p:cNvSpPr>
            <a:spLocks noGrp="1"/>
          </p:cNvSpPr>
          <p:nvPr>
            <p:ph type="body" idx="1"/>
            <p:custDataLst>
              <p:tags r:id="rId41"/>
            </p:custDataLst>
          </p:nvPr>
        </p:nvSpPr>
        <p:spPr bwMode="gray">
          <a:xfrm>
            <a:off x="334434" y="1557338"/>
            <a:ext cx="11521017"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7175" name="Gruppieren 9">
            <a:extLst>
              <a:ext uri="{FF2B5EF4-FFF2-40B4-BE49-F238E27FC236}">
                <a16:creationId xmlns:a16="http://schemas.microsoft.com/office/drawing/2014/main" id="{0463137B-8B66-4D9E-A099-B6C539EBB723}"/>
              </a:ext>
            </a:extLst>
          </p:cNvPr>
          <p:cNvGrpSpPr>
            <a:grpSpLocks/>
          </p:cNvGrpSpPr>
          <p:nvPr/>
        </p:nvGrpSpPr>
        <p:grpSpPr bwMode="auto">
          <a:xfrm>
            <a:off x="6007100" y="-171450"/>
            <a:ext cx="177800" cy="71437"/>
            <a:chOff x="4880198" y="-171400"/>
            <a:chExt cx="144016" cy="72008"/>
          </a:xfrm>
        </p:grpSpPr>
        <p:cxnSp>
          <p:nvCxnSpPr>
            <p:cNvPr id="7190" name="Gerade Verbindung 5">
              <a:extLst>
                <a:ext uri="{FF2B5EF4-FFF2-40B4-BE49-F238E27FC236}">
                  <a16:creationId xmlns:a16="http://schemas.microsoft.com/office/drawing/2014/main" id="{77E4B6C0-2FE4-4CCD-93F2-37FB55354FB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Gerade Verbindung 21">
              <a:extLst>
                <a:ext uri="{FF2B5EF4-FFF2-40B4-BE49-F238E27FC236}">
                  <a16:creationId xmlns:a16="http://schemas.microsoft.com/office/drawing/2014/main" id="{8556F775-1949-4A2B-933E-EA2AD381D8F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6" name="Gruppieren 28">
            <a:extLst>
              <a:ext uri="{FF2B5EF4-FFF2-40B4-BE49-F238E27FC236}">
                <a16:creationId xmlns:a16="http://schemas.microsoft.com/office/drawing/2014/main" id="{7FF4B80B-44BA-4D01-A66A-2FB35A8913A3}"/>
              </a:ext>
            </a:extLst>
          </p:cNvPr>
          <p:cNvGrpSpPr>
            <a:grpSpLocks/>
          </p:cNvGrpSpPr>
          <p:nvPr/>
        </p:nvGrpSpPr>
        <p:grpSpPr bwMode="auto">
          <a:xfrm>
            <a:off x="8932333" y="-171450"/>
            <a:ext cx="177800" cy="71437"/>
            <a:chOff x="4880198" y="-171400"/>
            <a:chExt cx="144016" cy="72008"/>
          </a:xfrm>
        </p:grpSpPr>
        <p:cxnSp>
          <p:nvCxnSpPr>
            <p:cNvPr id="7188" name="Gerade Verbindung 29">
              <a:extLst>
                <a:ext uri="{FF2B5EF4-FFF2-40B4-BE49-F238E27FC236}">
                  <a16:creationId xmlns:a16="http://schemas.microsoft.com/office/drawing/2014/main" id="{CBE1F121-77C7-4FFA-8A3E-13B5AF1DC5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Gerade Verbindung 30">
              <a:extLst>
                <a:ext uri="{FF2B5EF4-FFF2-40B4-BE49-F238E27FC236}">
                  <a16:creationId xmlns:a16="http://schemas.microsoft.com/office/drawing/2014/main" id="{93BD179A-F761-436A-B00A-5CEEB89D4D4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77" name="Gerade Verbindung 32">
            <a:extLst>
              <a:ext uri="{FF2B5EF4-FFF2-40B4-BE49-F238E27FC236}">
                <a16:creationId xmlns:a16="http://schemas.microsoft.com/office/drawing/2014/main" id="{2380B275-1159-4D09-9776-5476B7D5FC2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Gerade Verbindung 33">
            <a:extLst>
              <a:ext uri="{FF2B5EF4-FFF2-40B4-BE49-F238E27FC236}">
                <a16:creationId xmlns:a16="http://schemas.microsoft.com/office/drawing/2014/main" id="{E40455AB-7433-491A-9AB6-F3B2433868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Gerade Verbindung 44">
            <a:extLst>
              <a:ext uri="{FF2B5EF4-FFF2-40B4-BE49-F238E27FC236}">
                <a16:creationId xmlns:a16="http://schemas.microsoft.com/office/drawing/2014/main" id="{9AF5D29C-BA15-4FE1-A4DA-2A21BB21A1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80" name="Gruppieren 6">
            <a:extLst>
              <a:ext uri="{FF2B5EF4-FFF2-40B4-BE49-F238E27FC236}">
                <a16:creationId xmlns:a16="http://schemas.microsoft.com/office/drawing/2014/main" id="{7FFDAC25-A2F9-4057-99E8-D215514FBC82}"/>
              </a:ext>
            </a:extLst>
          </p:cNvPr>
          <p:cNvGrpSpPr>
            <a:grpSpLocks/>
          </p:cNvGrpSpPr>
          <p:nvPr/>
        </p:nvGrpSpPr>
        <p:grpSpPr bwMode="auto">
          <a:xfrm>
            <a:off x="-285750" y="6308726"/>
            <a:ext cx="88900" cy="144463"/>
            <a:chOff x="-232362" y="6453336"/>
            <a:chExt cx="72000" cy="144016"/>
          </a:xfrm>
        </p:grpSpPr>
        <p:cxnSp>
          <p:nvCxnSpPr>
            <p:cNvPr id="7186" name="Gerade Verbindung 47">
              <a:extLst>
                <a:ext uri="{FF2B5EF4-FFF2-40B4-BE49-F238E27FC236}">
                  <a16:creationId xmlns:a16="http://schemas.microsoft.com/office/drawing/2014/main" id="{65162B1D-2AE8-414D-84C9-2838A89621C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Gerade Verbindung 48">
              <a:extLst>
                <a:ext uri="{FF2B5EF4-FFF2-40B4-BE49-F238E27FC236}">
                  <a16:creationId xmlns:a16="http://schemas.microsoft.com/office/drawing/2014/main" id="{8427F67D-6840-4A9D-8EFD-DB156123F79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81" name="Gerade Verbindung 49">
            <a:extLst>
              <a:ext uri="{FF2B5EF4-FFF2-40B4-BE49-F238E27FC236}">
                <a16:creationId xmlns:a16="http://schemas.microsoft.com/office/drawing/2014/main" id="{53EF9F37-C6DC-4EFD-B229-7627D28E79B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8" name="VCT_Marker_ID_4" hidden="1">
            <a:extLst>
              <a:ext uri="{FF2B5EF4-FFF2-40B4-BE49-F238E27FC236}">
                <a16:creationId xmlns:a16="http://schemas.microsoft.com/office/drawing/2014/main" id="{64120036-617C-417B-8F29-536AD6805142}"/>
              </a:ext>
            </a:extLst>
          </p:cNvPr>
          <p:cNvSpPr>
            <a:spLocks noChangeArrowheads="1"/>
          </p:cNvSpPr>
          <p:nvPr>
            <p:custDataLst>
              <p:tags r:id="rId42"/>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7183" name="Gerade Verbindung 56">
            <a:extLst>
              <a:ext uri="{FF2B5EF4-FFF2-40B4-BE49-F238E27FC236}">
                <a16:creationId xmlns:a16="http://schemas.microsoft.com/office/drawing/2014/main" id="{7F0A190B-7EA0-4AF5-9F3B-65508BC9C3D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Gerade Verbindung 57">
            <a:extLst>
              <a:ext uri="{FF2B5EF4-FFF2-40B4-BE49-F238E27FC236}">
                <a16:creationId xmlns:a16="http://schemas.microsoft.com/office/drawing/2014/main" id="{614C34F0-4E7C-4EBF-8203-77C898848FE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85" name="Picture 3">
            <a:extLst>
              <a:ext uri="{FF2B5EF4-FFF2-40B4-BE49-F238E27FC236}">
                <a16:creationId xmlns:a16="http://schemas.microsoft.com/office/drawing/2014/main" id="{B8684215-58A1-4DBB-97D5-C78665907C2E}"/>
              </a:ext>
            </a:extLst>
          </p:cNvPr>
          <p:cNvPicPr>
            <a:picLocks noChangeAspect="1" noChangeArrowheads="1"/>
          </p:cNvPicPr>
          <p:nvPr userDrawn="1"/>
        </p:nvPicPr>
        <p:blipFill>
          <a:blip r:embed="rId46" cstate="print">
            <a:extLst>
              <a:ext uri="{28A0092B-C50C-407E-A947-70E740481C1C}">
                <a14:useLocalDpi xmlns:a14="http://schemas.microsoft.com/office/drawing/2010/main" val="0"/>
              </a:ext>
            </a:extLst>
          </a:blip>
          <a:srcRect/>
          <a:stretch>
            <a:fillRect/>
          </a:stretch>
        </p:blipFill>
        <p:spPr bwMode="gray">
          <a:xfrm>
            <a:off x="9287933" y="257175"/>
            <a:ext cx="2569634"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439057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2" r:id="rId33"/>
    <p:sldLayoutId id="2147483913" r:id="rId34"/>
    <p:sldLayoutId id="2147483914" r:id="rId35"/>
    <p:sldLayoutId id="2147483915" r:id="rId36"/>
    <p:sldLayoutId id="2147483916" r:id="rId37"/>
  </p:sldLayoutIdLst>
  <p:hf sldNum="0" hdr="0" dt="0"/>
  <p:txStyles>
    <p:titleStyle>
      <a:lvl1pPr algn="l" rtl="0" eaLnBrk="0" fontAlgn="base" hangingPunct="0">
        <a:lnSpc>
          <a:spcPct val="90000"/>
        </a:lnSpc>
        <a:spcBef>
          <a:spcPct val="0"/>
        </a:spcBef>
        <a:spcAft>
          <a:spcPct val="0"/>
        </a:spcAft>
        <a:defRPr sz="2400">
          <a:solidFill>
            <a:schemeClr val="tx1"/>
          </a:solidFill>
          <a:latin typeface="DB Office" panose="020B0604020202020204" pitchFamily="34" charset="0"/>
          <a:ea typeface="+mj-ea"/>
          <a:cs typeface="+mj-cs"/>
        </a:defRPr>
      </a:lvl1pPr>
      <a:lvl2pPr algn="l" rtl="0" eaLnBrk="0" fontAlgn="base" hangingPunct="0">
        <a:lnSpc>
          <a:spcPct val="90000"/>
        </a:lnSpc>
        <a:spcBef>
          <a:spcPct val="0"/>
        </a:spcBef>
        <a:spcAft>
          <a:spcPct val="0"/>
        </a:spcAft>
        <a:defRPr sz="2400">
          <a:solidFill>
            <a:schemeClr val="tx1"/>
          </a:solidFill>
          <a:latin typeface="DB Office" pitchFamily="34" charset="0"/>
        </a:defRPr>
      </a:lvl2pPr>
      <a:lvl3pPr algn="l" rtl="0" eaLnBrk="0" fontAlgn="base" hangingPunct="0">
        <a:lnSpc>
          <a:spcPct val="90000"/>
        </a:lnSpc>
        <a:spcBef>
          <a:spcPct val="0"/>
        </a:spcBef>
        <a:spcAft>
          <a:spcPct val="0"/>
        </a:spcAft>
        <a:defRPr sz="2400">
          <a:solidFill>
            <a:schemeClr val="tx1"/>
          </a:solidFill>
          <a:latin typeface="DB Office" pitchFamily="34" charset="0"/>
        </a:defRPr>
      </a:lvl3pPr>
      <a:lvl4pPr algn="l" rtl="0" eaLnBrk="0" fontAlgn="base" hangingPunct="0">
        <a:lnSpc>
          <a:spcPct val="90000"/>
        </a:lnSpc>
        <a:spcBef>
          <a:spcPct val="0"/>
        </a:spcBef>
        <a:spcAft>
          <a:spcPct val="0"/>
        </a:spcAft>
        <a:defRPr sz="2400">
          <a:solidFill>
            <a:schemeClr val="tx1"/>
          </a:solidFill>
          <a:latin typeface="DB Office" pitchFamily="34" charset="0"/>
        </a:defRPr>
      </a:lvl4pPr>
      <a:lvl5pPr algn="l" rtl="0" eaLnBrk="0" fontAlgn="base" hangingPunct="0">
        <a:lnSpc>
          <a:spcPct val="90000"/>
        </a:lnSpc>
        <a:spcBef>
          <a:spcPct val="0"/>
        </a:spcBef>
        <a:spcAft>
          <a:spcPct val="0"/>
        </a:spcAft>
        <a:defRPr sz="2400">
          <a:solidFill>
            <a:schemeClr val="tx1"/>
          </a:solidFill>
          <a:latin typeface="DB Office" pitchFamily="34" charset="0"/>
        </a:defRPr>
      </a:lvl5pPr>
      <a:lvl6pPr marL="457200" algn="l" rtl="0" eaLnBrk="1" fontAlgn="base" hangingPunct="1">
        <a:spcBef>
          <a:spcPct val="0"/>
        </a:spcBef>
        <a:spcAft>
          <a:spcPct val="0"/>
        </a:spcAft>
        <a:defRPr sz="2000" b="1">
          <a:solidFill>
            <a:schemeClr val="tx2"/>
          </a:solidFill>
          <a:latin typeface="DB Office" pitchFamily="34" charset="0"/>
        </a:defRPr>
      </a:lvl6pPr>
      <a:lvl7pPr marL="914400" algn="l" rtl="0" eaLnBrk="1" fontAlgn="base" hangingPunct="1">
        <a:spcBef>
          <a:spcPct val="0"/>
        </a:spcBef>
        <a:spcAft>
          <a:spcPct val="0"/>
        </a:spcAft>
        <a:defRPr sz="2000" b="1">
          <a:solidFill>
            <a:schemeClr val="tx2"/>
          </a:solidFill>
          <a:latin typeface="DB Office" pitchFamily="34" charset="0"/>
        </a:defRPr>
      </a:lvl7pPr>
      <a:lvl8pPr marL="1371600" algn="l" rtl="0" eaLnBrk="1" fontAlgn="base" hangingPunct="1">
        <a:spcBef>
          <a:spcPct val="0"/>
        </a:spcBef>
        <a:spcAft>
          <a:spcPct val="0"/>
        </a:spcAft>
        <a:defRPr sz="2000" b="1">
          <a:solidFill>
            <a:schemeClr val="tx2"/>
          </a:solidFill>
          <a:latin typeface="DB Office" pitchFamily="34" charset="0"/>
        </a:defRPr>
      </a:lvl8pPr>
      <a:lvl9pPr marL="1828800" algn="l" rtl="0" eaLnBrk="1" fontAlgn="base" hangingPunct="1">
        <a:spcBef>
          <a:spcPct val="0"/>
        </a:spcBef>
        <a:spcAft>
          <a:spcPct val="0"/>
        </a:spcAft>
        <a:defRPr sz="2000" b="1">
          <a:solidFill>
            <a:schemeClr val="tx2"/>
          </a:solidFill>
          <a:latin typeface="DB Office" pitchFamily="34" charset="0"/>
        </a:defRPr>
      </a:lvl9pPr>
    </p:titleStyle>
    <p:bodyStyle>
      <a:lvl1pPr algn="l" rtl="0" eaLnBrk="0" fontAlgn="base" hangingPunct="0">
        <a:spcBef>
          <a:spcPct val="0"/>
        </a:spcBef>
        <a:spcAft>
          <a:spcPct val="0"/>
        </a:spcAft>
        <a:defRPr sz="1600">
          <a:solidFill>
            <a:schemeClr val="tx1"/>
          </a:solidFill>
          <a:latin typeface="DB Office" panose="020B0604020202020204" pitchFamily="34" charset="0"/>
          <a:ea typeface="+mn-ea"/>
          <a:cs typeface="+mn-cs"/>
        </a:defRPr>
      </a:lvl1pPr>
      <a:lvl2pPr marL="179388" indent="-179388" algn="l" rtl="0" eaLnBrk="0" fontAlgn="base" hangingPunct="0">
        <a:spcBef>
          <a:spcPct val="0"/>
        </a:spcBef>
        <a:spcAft>
          <a:spcPct val="0"/>
        </a:spcAft>
        <a:buClr>
          <a:schemeClr val="tx2"/>
        </a:buClr>
        <a:buSzPct val="85000"/>
        <a:buFont typeface="Wingdings" panose="05000000000000000000" pitchFamily="2" charset="2"/>
        <a:buChar char=""/>
        <a:defRPr lang="pl-PL" sz="1600" dirty="0">
          <a:solidFill>
            <a:schemeClr val="tx1"/>
          </a:solidFill>
          <a:latin typeface="DB Office" panose="020B0604020202020204" pitchFamily="34" charset="0"/>
        </a:defRPr>
      </a:lvl2pPr>
      <a:lvl3pPr marL="358775"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3pPr>
      <a:lvl4pPr marL="539750" indent="-179388" algn="l" rtl="0" eaLnBrk="0" fontAlgn="base" hangingPunct="0">
        <a:spcBef>
          <a:spcPct val="0"/>
        </a:spcBef>
        <a:spcAft>
          <a:spcPct val="0"/>
        </a:spcAft>
        <a:buClr>
          <a:schemeClr val="tx2"/>
        </a:buClr>
        <a:buFont typeface="Wingdings" panose="05000000000000000000" pitchFamily="2" charset="2"/>
        <a:buChar char="§"/>
        <a:defRPr sz="1600">
          <a:solidFill>
            <a:schemeClr val="tx1"/>
          </a:solidFill>
          <a:latin typeface="DB Office" panose="020B0604020202020204" pitchFamily="34" charset="0"/>
        </a:defRPr>
      </a:lvl4pPr>
      <a:lvl5pPr marL="719138"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5pPr>
      <a:lvl6pPr marL="900000" indent="-182563" algn="l" rtl="0" eaLnBrk="1" fontAlgn="base" hangingPunct="1">
        <a:spcBef>
          <a:spcPct val="0"/>
        </a:spcBef>
        <a:spcAft>
          <a:spcPct val="0"/>
        </a:spcAft>
        <a:buClr>
          <a:schemeClr val="tx2"/>
        </a:buClr>
        <a:buChar char="–"/>
        <a:defRPr sz="1600">
          <a:solidFill>
            <a:schemeClr val="tx1"/>
          </a:solidFill>
          <a:latin typeface="+mn-lt"/>
        </a:defRPr>
      </a:lvl6pPr>
      <a:lvl7pPr marL="1080000" indent="-180000" algn="l" rtl="0" eaLnBrk="1" fontAlgn="base" hangingPunct="1">
        <a:spcBef>
          <a:spcPct val="0"/>
        </a:spcBef>
        <a:spcAft>
          <a:spcPct val="0"/>
        </a:spcAft>
        <a:buClr>
          <a:schemeClr val="tx2"/>
        </a:buClr>
        <a:buChar char="–"/>
        <a:defRPr sz="1600">
          <a:solidFill>
            <a:schemeClr val="tx1"/>
          </a:solidFill>
          <a:latin typeface="+mn-lt"/>
        </a:defRPr>
      </a:lvl7pPr>
      <a:lvl8pPr marL="1260000" indent="-180000" algn="l" rtl="0" eaLnBrk="1" fontAlgn="base" hangingPunct="1">
        <a:spcBef>
          <a:spcPct val="0"/>
        </a:spcBef>
        <a:spcAft>
          <a:spcPct val="0"/>
        </a:spcAft>
        <a:buClr>
          <a:schemeClr val="tx2"/>
        </a:buClr>
        <a:buChar char="–"/>
        <a:defRPr sz="1600">
          <a:solidFill>
            <a:schemeClr val="tx1"/>
          </a:solidFill>
          <a:latin typeface="+mn-lt"/>
        </a:defRPr>
      </a:lvl8pPr>
      <a:lvl9pPr marL="1440000" indent="-180000" algn="l" rtl="0" eaLnBrk="1" fontAlgn="base" hangingPunct="1">
        <a:spcBef>
          <a:spcPct val="0"/>
        </a:spcBef>
        <a:spcAft>
          <a:spcPct val="0"/>
        </a:spcAft>
        <a:buClr>
          <a:schemeClr val="tx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2">
            <a:alphaModFix amt="35000"/>
            <a:lum/>
          </a:blip>
          <a:srcRect/>
          <a:stretch>
            <a:fillRect/>
          </a:stretch>
        </a:blipFill>
        <a:effectLst/>
      </p:bgPr>
    </p:bg>
    <p:spTree>
      <p:nvGrpSpPr>
        <p:cNvPr id="1" name=""/>
        <p:cNvGrpSpPr/>
        <p:nvPr/>
      </p:nvGrpSpPr>
      <p:grpSpPr>
        <a:xfrm>
          <a:off x="0" y="0"/>
          <a:ext cx="0" cy="0"/>
          <a:chOff x="0" y="0"/>
          <a:chExt cx="0" cy="0"/>
        </a:xfrm>
      </p:grpSpPr>
      <p:graphicFrame>
        <p:nvGraphicFramePr>
          <p:cNvPr id="7170" name="Objekt 4" hidden="1">
            <a:extLst>
              <a:ext uri="{FF2B5EF4-FFF2-40B4-BE49-F238E27FC236}">
                <a16:creationId xmlns:a16="http://schemas.microsoft.com/office/drawing/2014/main" id="{A26683A0-733E-4C0C-9138-73F9ACFFAE21}"/>
              </a:ext>
            </a:extLst>
          </p:cNvPr>
          <p:cNvGraphicFramePr>
            <a:graphicFrameLocks noChangeAspect="1"/>
          </p:cNvGraphicFramePr>
          <p:nvPr userDrawn="1">
            <p:custDataLst>
              <p:tags r:id="rId38"/>
            </p:custDataLst>
            <p:extLst>
              <p:ext uri="{D42A27DB-BD31-4B8C-83A1-F6EECF244321}">
                <p14:modId xmlns:p14="http://schemas.microsoft.com/office/powerpoint/2010/main" val="103812842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Diapositive think-cell" r:id="rId43" imgW="360" imgH="360" progId="TCLayout.ActiveDocument.1">
                  <p:embed/>
                </p:oleObj>
              </mc:Choice>
              <mc:Fallback>
                <p:oleObj name="Diapositive think-cell" r:id="rId43" imgW="360" imgH="360" progId="TCLayout.ActiveDocument.1">
                  <p:embed/>
                  <p:pic>
                    <p:nvPicPr>
                      <p:cNvPr id="7170" name="Objekt 4" hidden="1">
                        <a:extLst>
                          <a:ext uri="{FF2B5EF4-FFF2-40B4-BE49-F238E27FC236}">
                            <a16:creationId xmlns:a16="http://schemas.microsoft.com/office/drawing/2014/main" id="{A26683A0-733E-4C0C-9138-73F9ACFFAE21}"/>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A553B440-4ADE-4AC8-A367-E0FE2E178F77}"/>
              </a:ext>
            </a:extLst>
          </p:cNvPr>
          <p:cNvSpPr/>
          <p:nvPr userDrawn="1">
            <p:custDataLst>
              <p:tags r:id="rId39"/>
            </p:custDataLst>
          </p:nvPr>
        </p:nvSpPr>
        <p:spPr bwMode="gray">
          <a:xfrm>
            <a:off x="0" y="0"/>
            <a:ext cx="211667" cy="1587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spcCol="0" rtlCol="0"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DB Office" pitchFamily="34" charset="0"/>
              <a:ea typeface="+mj-ea"/>
              <a:cs typeface="+mj-cs"/>
              <a:sym typeface="DB Office" panose="020B0604020202020204" pitchFamily="34" charset="0"/>
            </a:endParaRPr>
          </a:p>
        </p:txBody>
      </p:sp>
      <p:sp>
        <p:nvSpPr>
          <p:cNvPr id="7171" name="Rectangle 2">
            <a:extLst>
              <a:ext uri="{FF2B5EF4-FFF2-40B4-BE49-F238E27FC236}">
                <a16:creationId xmlns:a16="http://schemas.microsoft.com/office/drawing/2014/main" id="{CF190536-693C-44EE-AEF7-B25E854DEBFA}"/>
              </a:ext>
            </a:extLst>
          </p:cNvPr>
          <p:cNvSpPr>
            <a:spLocks noGrp="1" noChangeArrowheads="1"/>
          </p:cNvSpPr>
          <p:nvPr>
            <p:ph type="title"/>
          </p:nvPr>
        </p:nvSpPr>
        <p:spPr bwMode="gray">
          <a:xfrm>
            <a:off x="334434" y="333375"/>
            <a:ext cx="85979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fr-FR"/>
              <a:t>Click to edit title (up to 2 lines)</a:t>
            </a:r>
            <a:endParaRPr lang="en-GB" altLang="de-DE"/>
          </a:p>
        </p:txBody>
      </p:sp>
      <p:sp>
        <p:nvSpPr>
          <p:cNvPr id="3090" name="Rectangle 18">
            <a:extLst>
              <a:ext uri="{FF2B5EF4-FFF2-40B4-BE49-F238E27FC236}">
                <a16:creationId xmlns:a16="http://schemas.microsoft.com/office/drawing/2014/main" id="{9DD01BD1-C729-4F84-AD0B-B70E4CD73C5B}"/>
              </a:ext>
            </a:extLst>
          </p:cNvPr>
          <p:cNvSpPr>
            <a:spLocks noGrp="1" noChangeArrowheads="1"/>
          </p:cNvSpPr>
          <p:nvPr>
            <p:ph type="ftr" sz="quarter" idx="3"/>
          </p:nvPr>
        </p:nvSpPr>
        <p:spPr bwMode="gray">
          <a:xfrm>
            <a:off x="778933" y="6692901"/>
            <a:ext cx="8509000"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eaLnBrk="0" hangingPunct="0">
              <a:defRPr sz="900">
                <a:solidFill>
                  <a:srgbClr val="000000"/>
                </a:solidFill>
                <a:cs typeface="+mn-cs"/>
              </a:defRPr>
            </a:lvl1pPr>
          </a:lstStyle>
          <a:p>
            <a:pPr>
              <a:defRPr/>
            </a:pPr>
            <a:r>
              <a:rPr lang="en-GB" altLang="de-DE"/>
              <a:t>DB SCHENKER | JO 2024 | PIGNARD Christophe | Sureté | Décembre 2023</a:t>
            </a:r>
            <a:endParaRPr lang="en-GB" altLang="de-DE" dirty="0"/>
          </a:p>
        </p:txBody>
      </p:sp>
      <p:sp>
        <p:nvSpPr>
          <p:cNvPr id="2" name="Foliennummernplatzhalter 1">
            <a:extLst>
              <a:ext uri="{FF2B5EF4-FFF2-40B4-BE49-F238E27FC236}">
                <a16:creationId xmlns:a16="http://schemas.microsoft.com/office/drawing/2014/main" id="{97F994CE-ABF9-4CD0-AD5F-F5A65B0F5348}"/>
              </a:ext>
            </a:extLst>
          </p:cNvPr>
          <p:cNvSpPr>
            <a:spLocks noGrp="1"/>
          </p:cNvSpPr>
          <p:nvPr>
            <p:ph type="sldNum" sz="quarter" idx="4"/>
          </p:nvPr>
        </p:nvSpPr>
        <p:spPr bwMode="gray">
          <a:xfrm>
            <a:off x="332317" y="6692901"/>
            <a:ext cx="353483" cy="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eaLnBrk="0" hangingPunct="0">
              <a:defRPr sz="900">
                <a:solidFill>
                  <a:srgbClr val="000000"/>
                </a:solidFill>
              </a:defRPr>
            </a:lvl1pPr>
          </a:lstStyle>
          <a:p>
            <a:pPr>
              <a:defRPr/>
            </a:pPr>
            <a:fld id="{AA674B0F-880E-4E51-929C-871B2806E8CF}" type="slidenum">
              <a:rPr lang="en-GB"/>
              <a:pPr>
                <a:defRPr/>
              </a:pPr>
              <a:t>‹N°›</a:t>
            </a:fld>
            <a:endParaRPr lang="en-GB" dirty="0"/>
          </a:p>
        </p:txBody>
      </p:sp>
      <p:sp>
        <p:nvSpPr>
          <p:cNvPr id="3" name="Textplatzhalter 2">
            <a:extLst>
              <a:ext uri="{FF2B5EF4-FFF2-40B4-BE49-F238E27FC236}">
                <a16:creationId xmlns:a16="http://schemas.microsoft.com/office/drawing/2014/main" id="{9269976C-E539-447E-847D-EDEB07DE4D2C}"/>
              </a:ext>
            </a:extLst>
          </p:cNvPr>
          <p:cNvSpPr>
            <a:spLocks noGrp="1"/>
          </p:cNvSpPr>
          <p:nvPr>
            <p:ph type="body" idx="1"/>
            <p:custDataLst>
              <p:tags r:id="rId40"/>
            </p:custDataLst>
          </p:nvPr>
        </p:nvSpPr>
        <p:spPr bwMode="gray">
          <a:xfrm>
            <a:off x="334434" y="1557338"/>
            <a:ext cx="11521017" cy="4897437"/>
          </a:xfrm>
          <a:prstGeom prst="rect">
            <a:avLst/>
          </a:prstGeom>
        </p:spPr>
        <p:txBody>
          <a:bodyPr vert="horz" lIns="0" tIns="0" rIns="0" bIns="0" rtlCol="0">
            <a:noAutofit/>
          </a:bodyPr>
          <a:lstStyle/>
          <a:p>
            <a:pPr lvl="0"/>
            <a:r>
              <a:rPr lang="en-GB" dirty="0"/>
              <a:t>Click to edit text. Use the buttons “Increase List Level” and “Decrease List Level” for </a:t>
            </a:r>
            <a:r>
              <a:rPr lang="en-GB" dirty="0" err="1"/>
              <a:t>copytext</a:t>
            </a:r>
            <a:r>
              <a:rPr lang="en-GB" dirty="0"/>
              <a:t> or bullet levels.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grpSp>
        <p:nvGrpSpPr>
          <p:cNvPr id="7175" name="Gruppieren 9">
            <a:extLst>
              <a:ext uri="{FF2B5EF4-FFF2-40B4-BE49-F238E27FC236}">
                <a16:creationId xmlns:a16="http://schemas.microsoft.com/office/drawing/2014/main" id="{0463137B-8B66-4D9E-A099-B6C539EBB723}"/>
              </a:ext>
            </a:extLst>
          </p:cNvPr>
          <p:cNvGrpSpPr>
            <a:grpSpLocks/>
          </p:cNvGrpSpPr>
          <p:nvPr/>
        </p:nvGrpSpPr>
        <p:grpSpPr bwMode="auto">
          <a:xfrm>
            <a:off x="6007100" y="-171450"/>
            <a:ext cx="177800" cy="71437"/>
            <a:chOff x="4880198" y="-171400"/>
            <a:chExt cx="144016" cy="72008"/>
          </a:xfrm>
        </p:grpSpPr>
        <p:cxnSp>
          <p:nvCxnSpPr>
            <p:cNvPr id="7190" name="Gerade Verbindung 5">
              <a:extLst>
                <a:ext uri="{FF2B5EF4-FFF2-40B4-BE49-F238E27FC236}">
                  <a16:creationId xmlns:a16="http://schemas.microsoft.com/office/drawing/2014/main" id="{77E4B6C0-2FE4-4CCD-93F2-37FB55354FBA}"/>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91" name="Gerade Verbindung 21">
              <a:extLst>
                <a:ext uri="{FF2B5EF4-FFF2-40B4-BE49-F238E27FC236}">
                  <a16:creationId xmlns:a16="http://schemas.microsoft.com/office/drawing/2014/main" id="{8556F775-1949-4A2B-933E-EA2AD381D8F5}"/>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176" name="Gruppieren 28">
            <a:extLst>
              <a:ext uri="{FF2B5EF4-FFF2-40B4-BE49-F238E27FC236}">
                <a16:creationId xmlns:a16="http://schemas.microsoft.com/office/drawing/2014/main" id="{7FF4B80B-44BA-4D01-A66A-2FB35A8913A3}"/>
              </a:ext>
            </a:extLst>
          </p:cNvPr>
          <p:cNvGrpSpPr>
            <a:grpSpLocks/>
          </p:cNvGrpSpPr>
          <p:nvPr/>
        </p:nvGrpSpPr>
        <p:grpSpPr bwMode="auto">
          <a:xfrm>
            <a:off x="8932333" y="-171450"/>
            <a:ext cx="177800" cy="71437"/>
            <a:chOff x="4880198" y="-171400"/>
            <a:chExt cx="144016" cy="72008"/>
          </a:xfrm>
        </p:grpSpPr>
        <p:cxnSp>
          <p:nvCxnSpPr>
            <p:cNvPr id="7188" name="Gerade Verbindung 29">
              <a:extLst>
                <a:ext uri="{FF2B5EF4-FFF2-40B4-BE49-F238E27FC236}">
                  <a16:creationId xmlns:a16="http://schemas.microsoft.com/office/drawing/2014/main" id="{CBE1F121-77C7-4FFA-8A3E-13B5AF1DC544}"/>
                </a:ext>
              </a:extLst>
            </p:cNvPr>
            <p:cNvCxnSpPr>
              <a:cxnSpLocks noChangeShapeType="1"/>
            </p:cNvCxnSpPr>
            <p:nvPr userDrawn="1"/>
          </p:nvCxnSpPr>
          <p:spPr bwMode="gray">
            <a:xfrm>
              <a:off x="5024214" y="-17139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9" name="Gerade Verbindung 30">
              <a:extLst>
                <a:ext uri="{FF2B5EF4-FFF2-40B4-BE49-F238E27FC236}">
                  <a16:creationId xmlns:a16="http://schemas.microsoft.com/office/drawing/2014/main" id="{93BD179A-F761-436A-B00A-5CEEB89D4D41}"/>
                </a:ext>
              </a:extLst>
            </p:cNvPr>
            <p:cNvCxnSpPr>
              <a:cxnSpLocks noChangeShapeType="1"/>
            </p:cNvCxnSpPr>
            <p:nvPr userDrawn="1"/>
          </p:nvCxnSpPr>
          <p:spPr bwMode="gray">
            <a:xfrm>
              <a:off x="4880198" y="-171400"/>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77" name="Gerade Verbindung 32">
            <a:extLst>
              <a:ext uri="{FF2B5EF4-FFF2-40B4-BE49-F238E27FC236}">
                <a16:creationId xmlns:a16="http://schemas.microsoft.com/office/drawing/2014/main" id="{2380B275-1159-4D09-9776-5476B7D5FC2A}"/>
              </a:ext>
            </a:extLst>
          </p:cNvPr>
          <p:cNvCxnSpPr>
            <a:cxnSpLocks noChangeShapeType="1"/>
          </p:cNvCxnSpPr>
          <p:nvPr userDrawn="1"/>
        </p:nvCxnSpPr>
        <p:spPr bwMode="gray">
          <a:xfrm>
            <a:off x="32596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8" name="Gerade Verbindung 33">
            <a:extLst>
              <a:ext uri="{FF2B5EF4-FFF2-40B4-BE49-F238E27FC236}">
                <a16:creationId xmlns:a16="http://schemas.microsoft.com/office/drawing/2014/main" id="{E40455AB-7433-491A-9AB6-F3B24338683B}"/>
              </a:ext>
            </a:extLst>
          </p:cNvPr>
          <p:cNvCxnSpPr>
            <a:cxnSpLocks noChangeShapeType="1"/>
          </p:cNvCxnSpPr>
          <p:nvPr userDrawn="1"/>
        </p:nvCxnSpPr>
        <p:spPr bwMode="gray">
          <a:xfrm>
            <a:off x="30818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79" name="Gerade Verbindung 44">
            <a:extLst>
              <a:ext uri="{FF2B5EF4-FFF2-40B4-BE49-F238E27FC236}">
                <a16:creationId xmlns:a16="http://schemas.microsoft.com/office/drawing/2014/main" id="{9AF5D29C-BA15-4FE1-A4DA-2A21BB21A168}"/>
              </a:ext>
            </a:extLst>
          </p:cNvPr>
          <p:cNvCxnSpPr>
            <a:cxnSpLocks noChangeShapeType="1"/>
          </p:cNvCxnSpPr>
          <p:nvPr/>
        </p:nvCxnSpPr>
        <p:spPr bwMode="gray">
          <a:xfrm rot="5400000">
            <a:off x="-241300" y="15128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180" name="Gruppieren 6">
            <a:extLst>
              <a:ext uri="{FF2B5EF4-FFF2-40B4-BE49-F238E27FC236}">
                <a16:creationId xmlns:a16="http://schemas.microsoft.com/office/drawing/2014/main" id="{7FFDAC25-A2F9-4057-99E8-D215514FBC82}"/>
              </a:ext>
            </a:extLst>
          </p:cNvPr>
          <p:cNvGrpSpPr>
            <a:grpSpLocks/>
          </p:cNvGrpSpPr>
          <p:nvPr/>
        </p:nvGrpSpPr>
        <p:grpSpPr bwMode="auto">
          <a:xfrm>
            <a:off x="-285750" y="6308726"/>
            <a:ext cx="88900" cy="144463"/>
            <a:chOff x="-232362" y="6453336"/>
            <a:chExt cx="72000" cy="144016"/>
          </a:xfrm>
        </p:grpSpPr>
        <p:cxnSp>
          <p:nvCxnSpPr>
            <p:cNvPr id="7186" name="Gerade Verbindung 47">
              <a:extLst>
                <a:ext uri="{FF2B5EF4-FFF2-40B4-BE49-F238E27FC236}">
                  <a16:creationId xmlns:a16="http://schemas.microsoft.com/office/drawing/2014/main" id="{65162B1D-2AE8-414D-84C9-2838A89621C8}"/>
                </a:ext>
              </a:extLst>
            </p:cNvPr>
            <p:cNvCxnSpPr>
              <a:cxnSpLocks noChangeShapeType="1"/>
            </p:cNvCxnSpPr>
            <p:nvPr userDrawn="1"/>
          </p:nvCxnSpPr>
          <p:spPr bwMode="gray">
            <a:xfrm rot="5400000">
              <a:off x="-196362" y="6561352"/>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7" name="Gerade Verbindung 48">
              <a:extLst>
                <a:ext uri="{FF2B5EF4-FFF2-40B4-BE49-F238E27FC236}">
                  <a16:creationId xmlns:a16="http://schemas.microsoft.com/office/drawing/2014/main" id="{8427F67D-6840-4A9D-8EFD-DB156123F794}"/>
                </a:ext>
              </a:extLst>
            </p:cNvPr>
            <p:cNvCxnSpPr>
              <a:cxnSpLocks noChangeShapeType="1"/>
            </p:cNvCxnSpPr>
            <p:nvPr userDrawn="1"/>
          </p:nvCxnSpPr>
          <p:spPr bwMode="gray">
            <a:xfrm rot="5400000">
              <a:off x="-196362" y="6417336"/>
              <a:ext cx="0" cy="720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81" name="Gerade Verbindung 49">
            <a:extLst>
              <a:ext uri="{FF2B5EF4-FFF2-40B4-BE49-F238E27FC236}">
                <a16:creationId xmlns:a16="http://schemas.microsoft.com/office/drawing/2014/main" id="{53EF9F37-C6DC-4EFD-B229-7627D28E79B1}"/>
              </a:ext>
            </a:extLst>
          </p:cNvPr>
          <p:cNvCxnSpPr>
            <a:cxnSpLocks noChangeShapeType="1"/>
          </p:cNvCxnSpPr>
          <p:nvPr/>
        </p:nvCxnSpPr>
        <p:spPr bwMode="gray">
          <a:xfrm rot="5400000">
            <a:off x="-241300" y="1728788"/>
            <a:ext cx="0" cy="889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8" name="VCT_Marker_ID_4" hidden="1">
            <a:extLst>
              <a:ext uri="{FF2B5EF4-FFF2-40B4-BE49-F238E27FC236}">
                <a16:creationId xmlns:a16="http://schemas.microsoft.com/office/drawing/2014/main" id="{64120036-617C-417B-8F29-536AD6805142}"/>
              </a:ext>
            </a:extLst>
          </p:cNvPr>
          <p:cNvSpPr>
            <a:spLocks noChangeArrowheads="1"/>
          </p:cNvSpPr>
          <p:nvPr>
            <p:custDataLst>
              <p:tags r:id="rId41"/>
            </p:custDataLst>
          </p:nvPr>
        </p:nvSpPr>
        <p:spPr bwMode="gray">
          <a:xfrm>
            <a:off x="1564218" y="127000"/>
            <a:ext cx="154516" cy="1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round/>
                <a:headEnd/>
                <a:tailEnd/>
              </a14:hiddenLine>
            </a:ext>
          </a:extLst>
        </p:spPr>
        <p:txBody>
          <a:bodyPr lIns="72000" tIns="72000" rIns="72000" bIns="72000" anchor="ctr"/>
          <a:lstStyle>
            <a:lvl1pPr eaLnBrk="0" hangingPunct="0">
              <a:defRPr>
                <a:solidFill>
                  <a:schemeClr val="tx1"/>
                </a:solidFill>
                <a:latin typeface="DB Office" pitchFamily="34" charset="0"/>
                <a:cs typeface="Arial" charset="0"/>
              </a:defRPr>
            </a:lvl1pPr>
            <a:lvl2pPr marL="742950" indent="-285750" eaLnBrk="0" hangingPunct="0">
              <a:defRPr>
                <a:solidFill>
                  <a:schemeClr val="tx1"/>
                </a:solidFill>
                <a:latin typeface="DB Office" pitchFamily="34" charset="0"/>
                <a:cs typeface="Arial" charset="0"/>
              </a:defRPr>
            </a:lvl2pPr>
            <a:lvl3pPr marL="1143000" indent="-228600" eaLnBrk="0" hangingPunct="0">
              <a:defRPr>
                <a:solidFill>
                  <a:schemeClr val="tx1"/>
                </a:solidFill>
                <a:latin typeface="DB Office" pitchFamily="34" charset="0"/>
                <a:cs typeface="Arial" charset="0"/>
              </a:defRPr>
            </a:lvl3pPr>
            <a:lvl4pPr marL="1600200" indent="-228600" eaLnBrk="0" hangingPunct="0">
              <a:defRPr>
                <a:solidFill>
                  <a:schemeClr val="tx1"/>
                </a:solidFill>
                <a:latin typeface="DB Office" pitchFamily="34" charset="0"/>
                <a:cs typeface="Arial" charset="0"/>
              </a:defRPr>
            </a:lvl4pPr>
            <a:lvl5pPr marL="2057400" indent="-228600" eaLnBrk="0" hangingPunct="0">
              <a:defRPr>
                <a:solidFill>
                  <a:schemeClr val="tx1"/>
                </a:solidFill>
                <a:latin typeface="DB Office" pitchFamily="34" charset="0"/>
                <a:cs typeface="Arial" charset="0"/>
              </a:defRPr>
            </a:lvl5pPr>
            <a:lvl6pPr marL="2514600" indent="-228600" eaLnBrk="0" fontAlgn="base" hangingPunct="0">
              <a:spcBef>
                <a:spcPct val="0"/>
              </a:spcBef>
              <a:spcAft>
                <a:spcPct val="0"/>
              </a:spcAft>
              <a:defRPr>
                <a:solidFill>
                  <a:schemeClr val="tx1"/>
                </a:solidFill>
                <a:latin typeface="DB Office" pitchFamily="34" charset="0"/>
                <a:cs typeface="Arial" charset="0"/>
              </a:defRPr>
            </a:lvl6pPr>
            <a:lvl7pPr marL="2971800" indent="-228600" eaLnBrk="0" fontAlgn="base" hangingPunct="0">
              <a:spcBef>
                <a:spcPct val="0"/>
              </a:spcBef>
              <a:spcAft>
                <a:spcPct val="0"/>
              </a:spcAft>
              <a:defRPr>
                <a:solidFill>
                  <a:schemeClr val="tx1"/>
                </a:solidFill>
                <a:latin typeface="DB Office" pitchFamily="34" charset="0"/>
                <a:cs typeface="Arial" charset="0"/>
              </a:defRPr>
            </a:lvl7pPr>
            <a:lvl8pPr marL="3429000" indent="-228600" eaLnBrk="0" fontAlgn="base" hangingPunct="0">
              <a:spcBef>
                <a:spcPct val="0"/>
              </a:spcBef>
              <a:spcAft>
                <a:spcPct val="0"/>
              </a:spcAft>
              <a:defRPr>
                <a:solidFill>
                  <a:schemeClr val="tx1"/>
                </a:solidFill>
                <a:latin typeface="DB Office" pitchFamily="34" charset="0"/>
                <a:cs typeface="Arial" charset="0"/>
              </a:defRPr>
            </a:lvl8pPr>
            <a:lvl9pPr marL="3886200" indent="-228600" eaLnBrk="0" fontAlgn="base" hangingPunct="0">
              <a:spcBef>
                <a:spcPct val="0"/>
              </a:spcBef>
              <a:spcAft>
                <a:spcPct val="0"/>
              </a:spcAft>
              <a:defRPr>
                <a:solidFill>
                  <a:schemeClr val="tx1"/>
                </a:solidFill>
                <a:latin typeface="DB Office" pitchFamily="34" charset="0"/>
                <a:cs typeface="Arial" charset="0"/>
              </a:defRPr>
            </a:lvl9pPr>
          </a:lstStyle>
          <a:p>
            <a:pPr algn="ctr">
              <a:defRPr/>
            </a:pPr>
            <a:endParaRPr lang="la-Latn" altLang="fr-FR" sz="1600">
              <a:solidFill>
                <a:srgbClr val="000000"/>
              </a:solidFill>
            </a:endParaRPr>
          </a:p>
        </p:txBody>
      </p:sp>
      <p:cxnSp>
        <p:nvCxnSpPr>
          <p:cNvPr id="7183" name="Gerade Verbindung 56">
            <a:extLst>
              <a:ext uri="{FF2B5EF4-FFF2-40B4-BE49-F238E27FC236}">
                <a16:creationId xmlns:a16="http://schemas.microsoft.com/office/drawing/2014/main" id="{7F0A190B-7EA0-4AF5-9F3B-65508BC9C3D0}"/>
              </a:ext>
            </a:extLst>
          </p:cNvPr>
          <p:cNvCxnSpPr>
            <a:cxnSpLocks noChangeShapeType="1"/>
          </p:cNvCxnSpPr>
          <p:nvPr userDrawn="1"/>
        </p:nvCxnSpPr>
        <p:spPr bwMode="gray">
          <a:xfrm>
            <a:off x="328084"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4" name="Gerade Verbindung 57">
            <a:extLst>
              <a:ext uri="{FF2B5EF4-FFF2-40B4-BE49-F238E27FC236}">
                <a16:creationId xmlns:a16="http://schemas.microsoft.com/office/drawing/2014/main" id="{614C34F0-4E7C-4EBF-8203-77C898848FE1}"/>
              </a:ext>
            </a:extLst>
          </p:cNvPr>
          <p:cNvCxnSpPr>
            <a:cxnSpLocks noChangeShapeType="1"/>
          </p:cNvCxnSpPr>
          <p:nvPr userDrawn="1"/>
        </p:nvCxnSpPr>
        <p:spPr bwMode="gray">
          <a:xfrm>
            <a:off x="11832167" y="-171450"/>
            <a:ext cx="0" cy="714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85" name="Picture 3">
            <a:extLst>
              <a:ext uri="{FF2B5EF4-FFF2-40B4-BE49-F238E27FC236}">
                <a16:creationId xmlns:a16="http://schemas.microsoft.com/office/drawing/2014/main" id="{B8684215-58A1-4DBB-97D5-C78665907C2E}"/>
              </a:ext>
            </a:extLst>
          </p:cNvPr>
          <p:cNvPicPr>
            <a:picLocks noChangeAspect="1" noChangeArrowheads="1"/>
          </p:cNvPicPr>
          <p:nvPr userDrawn="1"/>
        </p:nvPicPr>
        <p:blipFill>
          <a:blip r:embed="rId45" cstate="print">
            <a:extLst>
              <a:ext uri="{28A0092B-C50C-407E-A947-70E740481C1C}">
                <a14:useLocalDpi xmlns:a14="http://schemas.microsoft.com/office/drawing/2010/main" val="0"/>
              </a:ext>
            </a:extLst>
          </a:blip>
          <a:srcRect/>
          <a:stretch>
            <a:fillRect/>
          </a:stretch>
        </p:blipFill>
        <p:spPr bwMode="gray">
          <a:xfrm>
            <a:off x="9287933" y="257175"/>
            <a:ext cx="2569634"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95952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 id="2147483946" r:id="rId29"/>
    <p:sldLayoutId id="2147483947" r:id="rId30"/>
    <p:sldLayoutId id="2147483948" r:id="rId31"/>
    <p:sldLayoutId id="2147483949" r:id="rId32"/>
    <p:sldLayoutId id="2147483950" r:id="rId33"/>
    <p:sldLayoutId id="2147483951" r:id="rId34"/>
    <p:sldLayoutId id="2147483952" r:id="rId35"/>
    <p:sldLayoutId id="2147483953" r:id="rId36"/>
  </p:sldLayoutIdLst>
  <p:hf sldNum="0" hdr="0" dt="0"/>
  <p:txStyles>
    <p:titleStyle>
      <a:lvl1pPr algn="l" rtl="0" eaLnBrk="0" fontAlgn="base" hangingPunct="0">
        <a:lnSpc>
          <a:spcPct val="90000"/>
        </a:lnSpc>
        <a:spcBef>
          <a:spcPct val="0"/>
        </a:spcBef>
        <a:spcAft>
          <a:spcPct val="0"/>
        </a:spcAft>
        <a:defRPr sz="2400">
          <a:solidFill>
            <a:schemeClr val="tx1"/>
          </a:solidFill>
          <a:latin typeface="DB Office" panose="020B0604020202020204" pitchFamily="34" charset="0"/>
          <a:ea typeface="+mj-ea"/>
          <a:cs typeface="+mj-cs"/>
        </a:defRPr>
      </a:lvl1pPr>
      <a:lvl2pPr algn="l" rtl="0" eaLnBrk="0" fontAlgn="base" hangingPunct="0">
        <a:lnSpc>
          <a:spcPct val="90000"/>
        </a:lnSpc>
        <a:spcBef>
          <a:spcPct val="0"/>
        </a:spcBef>
        <a:spcAft>
          <a:spcPct val="0"/>
        </a:spcAft>
        <a:defRPr sz="2400">
          <a:solidFill>
            <a:schemeClr val="tx1"/>
          </a:solidFill>
          <a:latin typeface="DB Office" pitchFamily="34" charset="0"/>
        </a:defRPr>
      </a:lvl2pPr>
      <a:lvl3pPr algn="l" rtl="0" eaLnBrk="0" fontAlgn="base" hangingPunct="0">
        <a:lnSpc>
          <a:spcPct val="90000"/>
        </a:lnSpc>
        <a:spcBef>
          <a:spcPct val="0"/>
        </a:spcBef>
        <a:spcAft>
          <a:spcPct val="0"/>
        </a:spcAft>
        <a:defRPr sz="2400">
          <a:solidFill>
            <a:schemeClr val="tx1"/>
          </a:solidFill>
          <a:latin typeface="DB Office" pitchFamily="34" charset="0"/>
        </a:defRPr>
      </a:lvl3pPr>
      <a:lvl4pPr algn="l" rtl="0" eaLnBrk="0" fontAlgn="base" hangingPunct="0">
        <a:lnSpc>
          <a:spcPct val="90000"/>
        </a:lnSpc>
        <a:spcBef>
          <a:spcPct val="0"/>
        </a:spcBef>
        <a:spcAft>
          <a:spcPct val="0"/>
        </a:spcAft>
        <a:defRPr sz="2400">
          <a:solidFill>
            <a:schemeClr val="tx1"/>
          </a:solidFill>
          <a:latin typeface="DB Office" pitchFamily="34" charset="0"/>
        </a:defRPr>
      </a:lvl4pPr>
      <a:lvl5pPr algn="l" rtl="0" eaLnBrk="0" fontAlgn="base" hangingPunct="0">
        <a:lnSpc>
          <a:spcPct val="90000"/>
        </a:lnSpc>
        <a:spcBef>
          <a:spcPct val="0"/>
        </a:spcBef>
        <a:spcAft>
          <a:spcPct val="0"/>
        </a:spcAft>
        <a:defRPr sz="2400">
          <a:solidFill>
            <a:schemeClr val="tx1"/>
          </a:solidFill>
          <a:latin typeface="DB Office" pitchFamily="34" charset="0"/>
        </a:defRPr>
      </a:lvl5pPr>
      <a:lvl6pPr marL="457200" algn="l" rtl="0" eaLnBrk="1" fontAlgn="base" hangingPunct="1">
        <a:spcBef>
          <a:spcPct val="0"/>
        </a:spcBef>
        <a:spcAft>
          <a:spcPct val="0"/>
        </a:spcAft>
        <a:defRPr sz="2000" b="1">
          <a:solidFill>
            <a:schemeClr val="tx2"/>
          </a:solidFill>
          <a:latin typeface="DB Office" pitchFamily="34" charset="0"/>
        </a:defRPr>
      </a:lvl6pPr>
      <a:lvl7pPr marL="914400" algn="l" rtl="0" eaLnBrk="1" fontAlgn="base" hangingPunct="1">
        <a:spcBef>
          <a:spcPct val="0"/>
        </a:spcBef>
        <a:spcAft>
          <a:spcPct val="0"/>
        </a:spcAft>
        <a:defRPr sz="2000" b="1">
          <a:solidFill>
            <a:schemeClr val="tx2"/>
          </a:solidFill>
          <a:latin typeface="DB Office" pitchFamily="34" charset="0"/>
        </a:defRPr>
      </a:lvl7pPr>
      <a:lvl8pPr marL="1371600" algn="l" rtl="0" eaLnBrk="1" fontAlgn="base" hangingPunct="1">
        <a:spcBef>
          <a:spcPct val="0"/>
        </a:spcBef>
        <a:spcAft>
          <a:spcPct val="0"/>
        </a:spcAft>
        <a:defRPr sz="2000" b="1">
          <a:solidFill>
            <a:schemeClr val="tx2"/>
          </a:solidFill>
          <a:latin typeface="DB Office" pitchFamily="34" charset="0"/>
        </a:defRPr>
      </a:lvl8pPr>
      <a:lvl9pPr marL="1828800" algn="l" rtl="0" eaLnBrk="1" fontAlgn="base" hangingPunct="1">
        <a:spcBef>
          <a:spcPct val="0"/>
        </a:spcBef>
        <a:spcAft>
          <a:spcPct val="0"/>
        </a:spcAft>
        <a:defRPr sz="2000" b="1">
          <a:solidFill>
            <a:schemeClr val="tx2"/>
          </a:solidFill>
          <a:latin typeface="DB Office" pitchFamily="34" charset="0"/>
        </a:defRPr>
      </a:lvl9pPr>
    </p:titleStyle>
    <p:bodyStyle>
      <a:lvl1pPr algn="l" rtl="0" eaLnBrk="0" fontAlgn="base" hangingPunct="0">
        <a:spcBef>
          <a:spcPct val="0"/>
        </a:spcBef>
        <a:spcAft>
          <a:spcPct val="0"/>
        </a:spcAft>
        <a:defRPr sz="1600">
          <a:solidFill>
            <a:schemeClr val="tx1"/>
          </a:solidFill>
          <a:latin typeface="DB Office" panose="020B0604020202020204" pitchFamily="34" charset="0"/>
          <a:ea typeface="+mn-ea"/>
          <a:cs typeface="+mn-cs"/>
        </a:defRPr>
      </a:lvl1pPr>
      <a:lvl2pPr marL="179388" indent="-179388" algn="l" rtl="0" eaLnBrk="0" fontAlgn="base" hangingPunct="0">
        <a:spcBef>
          <a:spcPct val="0"/>
        </a:spcBef>
        <a:spcAft>
          <a:spcPct val="0"/>
        </a:spcAft>
        <a:buClr>
          <a:schemeClr val="tx2"/>
        </a:buClr>
        <a:buSzPct val="85000"/>
        <a:buFont typeface="Wingdings" panose="05000000000000000000" pitchFamily="2" charset="2"/>
        <a:buChar char=""/>
        <a:defRPr lang="pl-PL" sz="1600" dirty="0">
          <a:solidFill>
            <a:schemeClr val="tx1"/>
          </a:solidFill>
          <a:latin typeface="DB Office" panose="020B0604020202020204" pitchFamily="34" charset="0"/>
        </a:defRPr>
      </a:lvl2pPr>
      <a:lvl3pPr marL="358775"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3pPr>
      <a:lvl4pPr marL="539750" indent="-179388" algn="l" rtl="0" eaLnBrk="0" fontAlgn="base" hangingPunct="0">
        <a:spcBef>
          <a:spcPct val="0"/>
        </a:spcBef>
        <a:spcAft>
          <a:spcPct val="0"/>
        </a:spcAft>
        <a:buClr>
          <a:schemeClr val="tx2"/>
        </a:buClr>
        <a:buFont typeface="Wingdings" panose="05000000000000000000" pitchFamily="2" charset="2"/>
        <a:buChar char="§"/>
        <a:defRPr sz="1600">
          <a:solidFill>
            <a:schemeClr val="tx1"/>
          </a:solidFill>
          <a:latin typeface="DB Office" panose="020B0604020202020204" pitchFamily="34" charset="0"/>
        </a:defRPr>
      </a:lvl4pPr>
      <a:lvl5pPr marL="719138" indent="-179388" algn="l" rtl="0" eaLnBrk="0" fontAlgn="base" hangingPunct="0">
        <a:spcBef>
          <a:spcPct val="0"/>
        </a:spcBef>
        <a:spcAft>
          <a:spcPct val="0"/>
        </a:spcAft>
        <a:buClr>
          <a:schemeClr val="tx2"/>
        </a:buClr>
        <a:buChar char="–"/>
        <a:defRPr sz="1600">
          <a:solidFill>
            <a:schemeClr val="tx1"/>
          </a:solidFill>
          <a:latin typeface="DB Office" panose="020B0604020202020204" pitchFamily="34" charset="0"/>
        </a:defRPr>
      </a:lvl5pPr>
      <a:lvl6pPr marL="900000" indent="-182563" algn="l" rtl="0" eaLnBrk="1" fontAlgn="base" hangingPunct="1">
        <a:spcBef>
          <a:spcPct val="0"/>
        </a:spcBef>
        <a:spcAft>
          <a:spcPct val="0"/>
        </a:spcAft>
        <a:buClr>
          <a:schemeClr val="tx2"/>
        </a:buClr>
        <a:buChar char="–"/>
        <a:defRPr sz="1600">
          <a:solidFill>
            <a:schemeClr val="tx1"/>
          </a:solidFill>
          <a:latin typeface="+mn-lt"/>
        </a:defRPr>
      </a:lvl6pPr>
      <a:lvl7pPr marL="1080000" indent="-180000" algn="l" rtl="0" eaLnBrk="1" fontAlgn="base" hangingPunct="1">
        <a:spcBef>
          <a:spcPct val="0"/>
        </a:spcBef>
        <a:spcAft>
          <a:spcPct val="0"/>
        </a:spcAft>
        <a:buClr>
          <a:schemeClr val="tx2"/>
        </a:buClr>
        <a:buChar char="–"/>
        <a:defRPr sz="1600">
          <a:solidFill>
            <a:schemeClr val="tx1"/>
          </a:solidFill>
          <a:latin typeface="+mn-lt"/>
        </a:defRPr>
      </a:lvl7pPr>
      <a:lvl8pPr marL="1260000" indent="-180000" algn="l" rtl="0" eaLnBrk="1" fontAlgn="base" hangingPunct="1">
        <a:spcBef>
          <a:spcPct val="0"/>
        </a:spcBef>
        <a:spcAft>
          <a:spcPct val="0"/>
        </a:spcAft>
        <a:buClr>
          <a:schemeClr val="tx2"/>
        </a:buClr>
        <a:buChar char="–"/>
        <a:defRPr sz="1600">
          <a:solidFill>
            <a:schemeClr val="tx1"/>
          </a:solidFill>
          <a:latin typeface="+mn-lt"/>
        </a:defRPr>
      </a:lvl8pPr>
      <a:lvl9pPr marL="1440000" indent="-180000" algn="l" rtl="0" eaLnBrk="1" fontAlgn="base" hangingPunct="1">
        <a:spcBef>
          <a:spcPct val="0"/>
        </a:spcBef>
        <a:spcAft>
          <a:spcPct val="0"/>
        </a:spcAft>
        <a:buClr>
          <a:schemeClr val="tx2"/>
        </a:buClr>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88.xml"/><Relationship Id="rId7" Type="http://schemas.openxmlformats.org/officeDocument/2006/relationships/chart" Target="../charts/chart1.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image" Target="../media/image14.emf"/><Relationship Id="rId5" Type="http://schemas.openxmlformats.org/officeDocument/2006/relationships/oleObject" Target="../embeddings/oleObject230.bin"/><Relationship Id="rId4" Type="http://schemas.openxmlformats.org/officeDocument/2006/relationships/notesSlide" Target="../notesSlides/notesSlide1.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8.xml"/><Relationship Id="rId7" Type="http://schemas.openxmlformats.org/officeDocument/2006/relationships/image" Target="../media/image16.png"/><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image" Target="../media/image14.emf"/><Relationship Id="rId5" Type="http://schemas.openxmlformats.org/officeDocument/2006/relationships/oleObject" Target="../embeddings/oleObject230.bin"/><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88.xml"/><Relationship Id="rId7" Type="http://schemas.openxmlformats.org/officeDocument/2006/relationships/chart" Target="../charts/chart3.xml"/><Relationship Id="rId2" Type="http://schemas.openxmlformats.org/officeDocument/2006/relationships/tags" Target="../tags/tag507.xml"/><Relationship Id="rId1" Type="http://schemas.openxmlformats.org/officeDocument/2006/relationships/tags" Target="../tags/tag506.xml"/><Relationship Id="rId6" Type="http://schemas.openxmlformats.org/officeDocument/2006/relationships/image" Target="../media/image14.emf"/><Relationship Id="rId5" Type="http://schemas.openxmlformats.org/officeDocument/2006/relationships/oleObject" Target="../embeddings/oleObject230.bin"/><Relationship Id="rId4" Type="http://schemas.openxmlformats.org/officeDocument/2006/relationships/notesSlide" Target="../notesSlides/notesSlide3.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8.xml"/><Relationship Id="rId7" Type="http://schemas.openxmlformats.org/officeDocument/2006/relationships/chart" Target="../charts/chart5.xml"/><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image" Target="../media/image14.emf"/><Relationship Id="rId5" Type="http://schemas.openxmlformats.org/officeDocument/2006/relationships/oleObject" Target="../embeddings/oleObject230.bin"/><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slideLayout" Target="../slideLayouts/slideLayout88.xml"/><Relationship Id="rId7" Type="http://schemas.openxmlformats.org/officeDocument/2006/relationships/chart" Target="../charts/chart6.xml"/><Relationship Id="rId2" Type="http://schemas.openxmlformats.org/officeDocument/2006/relationships/tags" Target="../tags/tag511.xml"/><Relationship Id="rId1" Type="http://schemas.openxmlformats.org/officeDocument/2006/relationships/tags" Target="../tags/tag510.xml"/><Relationship Id="rId6" Type="http://schemas.openxmlformats.org/officeDocument/2006/relationships/image" Target="../media/image14.emf"/><Relationship Id="rId5" Type="http://schemas.openxmlformats.org/officeDocument/2006/relationships/oleObject" Target="../embeddings/oleObject230.bin"/><Relationship Id="rId4" Type="http://schemas.openxmlformats.org/officeDocument/2006/relationships/notesSlide" Target="../notesSlides/notesSlide5.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042F05-BC99-45BF-7A3C-7A902BF90BC8}"/>
              </a:ext>
            </a:extLst>
          </p:cNvPr>
          <p:cNvSpPr>
            <a:spLocks noGrp="1"/>
          </p:cNvSpPr>
          <p:nvPr>
            <p:ph type="title"/>
          </p:nvPr>
        </p:nvSpPr>
        <p:spPr>
          <a:xfrm>
            <a:off x="2188633" y="2418292"/>
            <a:ext cx="7395633" cy="2255308"/>
          </a:xfrm>
        </p:spPr>
        <p:style>
          <a:lnRef idx="2">
            <a:schemeClr val="accent1"/>
          </a:lnRef>
          <a:fillRef idx="1">
            <a:schemeClr val="lt1"/>
          </a:fillRef>
          <a:effectRef idx="0">
            <a:schemeClr val="accent1"/>
          </a:effectRef>
          <a:fontRef idx="minor">
            <a:schemeClr val="dk1"/>
          </a:fontRef>
        </p:style>
        <p:txBody>
          <a:bodyPr/>
          <a:lstStyle/>
          <a:p>
            <a:pPr algn="ctr"/>
            <a:r>
              <a:rPr lang="fr-FR" sz="8000" b="1" dirty="0">
                <a:latin typeface="DB Sans" panose="020B0502050202020204" pitchFamily="34" charset="0"/>
              </a:rPr>
              <a:t>Chiffres clés J.O Paris 2024</a:t>
            </a:r>
          </a:p>
        </p:txBody>
      </p:sp>
      <p:sp>
        <p:nvSpPr>
          <p:cNvPr id="3" name="Espace réservé du pied de page 2">
            <a:extLst>
              <a:ext uri="{FF2B5EF4-FFF2-40B4-BE49-F238E27FC236}">
                <a16:creationId xmlns:a16="http://schemas.microsoft.com/office/drawing/2014/main" id="{1D5161B2-660D-D9BE-8C91-F540065708BE}"/>
              </a:ext>
            </a:extLst>
          </p:cNvPr>
          <p:cNvSpPr>
            <a:spLocks noGrp="1"/>
          </p:cNvSpPr>
          <p:nvPr>
            <p:ph type="ftr" sz="quarter" idx="10"/>
          </p:nvPr>
        </p:nvSpPr>
        <p:spPr/>
        <p:txBody>
          <a:bodyPr/>
          <a:lstStyle/>
          <a:p>
            <a:pPr>
              <a:defRPr/>
            </a:pPr>
            <a:r>
              <a:rPr lang="en-GB" altLang="de-DE" dirty="0"/>
              <a:t>DB SCENKER | JO 2024 | Newsletter #1</a:t>
            </a:r>
          </a:p>
        </p:txBody>
      </p:sp>
    </p:spTree>
    <p:extLst>
      <p:ext uri="{BB962C8B-B14F-4D97-AF65-F5344CB8AC3E}">
        <p14:creationId xmlns:p14="http://schemas.microsoft.com/office/powerpoint/2010/main" val="3427844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A9DA2B3F-94BD-491A-A69A-24192EE46A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38" imgH="344" progId="TCLayout.ActiveDocument.1">
                  <p:embed/>
                </p:oleObj>
              </mc:Choice>
              <mc:Fallback>
                <p:oleObj name="Diapositive think-cell" r:id="rId5" imgW="338" imgH="344" progId="TCLayout.ActiveDocument.1">
                  <p:embed/>
                  <p:pic>
                    <p:nvPicPr>
                      <p:cNvPr id="6" name="Objet 5" hidden="1">
                        <a:extLst>
                          <a:ext uri="{FF2B5EF4-FFF2-40B4-BE49-F238E27FC236}">
                            <a16:creationId xmlns:a16="http://schemas.microsoft.com/office/drawing/2014/main" id="{A9DA2B3F-94BD-491A-A69A-24192EE46A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A2DEBE2-DA4F-45A8-876D-9B4D00BD17EC}"/>
              </a:ext>
            </a:extLst>
          </p:cNvPr>
          <p:cNvSpPr/>
          <p:nvPr>
            <p:custDataLst>
              <p:tags r:id="rId2"/>
            </p:custDataLst>
          </p:nvPr>
        </p:nvSpPr>
        <p:spPr>
          <a:xfrm>
            <a:off x="0" y="0"/>
            <a:ext cx="158750" cy="15875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buClr>
                <a:schemeClr val="accent2"/>
              </a:buClr>
            </a:pPr>
            <a:endParaRPr lang="fr-FR" sz="2400" b="1" dirty="0">
              <a:solidFill>
                <a:schemeClr val="tx1"/>
              </a:solidFill>
              <a:latin typeface="DB Head" panose="020B0502050202020204" pitchFamily="34" charset="0"/>
              <a:ea typeface="+mj-ea"/>
              <a:cs typeface="+mj-cs"/>
              <a:sym typeface="DB Head" panose="020B0502050202020204" pitchFamily="34" charset="0"/>
            </a:endParaRPr>
          </a:p>
        </p:txBody>
      </p:sp>
      <p:sp>
        <p:nvSpPr>
          <p:cNvPr id="3" name="Titre 2">
            <a:extLst>
              <a:ext uri="{FF2B5EF4-FFF2-40B4-BE49-F238E27FC236}">
                <a16:creationId xmlns:a16="http://schemas.microsoft.com/office/drawing/2014/main" id="{60A0C33A-18F8-4E41-A90C-891D437FCB43}"/>
              </a:ext>
            </a:extLst>
          </p:cNvPr>
          <p:cNvSpPr>
            <a:spLocks noGrp="1"/>
          </p:cNvSpPr>
          <p:nvPr>
            <p:ph type="title"/>
          </p:nvPr>
        </p:nvSpPr>
        <p:spPr>
          <a:xfrm>
            <a:off x="221720" y="265673"/>
            <a:ext cx="7996833" cy="285190"/>
          </a:xfrm>
        </p:spPr>
        <p:txBody>
          <a:bodyPr vert="horz"/>
          <a:lstStyle/>
          <a:p>
            <a:br>
              <a:rPr lang="fr-FR" b="1" u="sng" dirty="0"/>
            </a:br>
            <a:br>
              <a:rPr lang="fr-FR" b="1" u="sng" dirty="0"/>
            </a:br>
            <a:br>
              <a:rPr lang="fr-FR" b="1" u="sng" dirty="0"/>
            </a:br>
            <a:br>
              <a:rPr lang="fr-FR" b="1" u="sng" dirty="0"/>
            </a:br>
            <a:br>
              <a:rPr lang="fr-FR" sz="2000" b="0" dirty="0"/>
            </a:br>
            <a:br>
              <a:rPr lang="fr-FR" dirty="0"/>
            </a:br>
            <a:endParaRPr lang="fr-FR" dirty="0"/>
          </a:p>
        </p:txBody>
      </p:sp>
      <p:sp>
        <p:nvSpPr>
          <p:cNvPr id="8" name="ZoneTexte 7">
            <a:extLst>
              <a:ext uri="{FF2B5EF4-FFF2-40B4-BE49-F238E27FC236}">
                <a16:creationId xmlns:a16="http://schemas.microsoft.com/office/drawing/2014/main" id="{250AD4CE-E741-4BB6-B9C5-D51707AFDEA8}"/>
              </a:ext>
            </a:extLst>
          </p:cNvPr>
          <p:cNvSpPr txBox="1"/>
          <p:nvPr/>
        </p:nvSpPr>
        <p:spPr bwMode="gray">
          <a:xfrm>
            <a:off x="1010654" y="2245897"/>
            <a:ext cx="65" cy="830997"/>
          </a:xfrm>
          <a:prstGeom prst="rect">
            <a:avLst/>
          </a:prstGeom>
          <a:noFill/>
        </p:spPr>
        <p:txBody>
          <a:bodyPr wrap="none" lIns="0" tIns="0" rIns="0" bIns="0" rtlCol="0">
            <a:spAutoFit/>
          </a:bodyPr>
          <a:lstStyle/>
          <a:p>
            <a:pPr algn="l">
              <a:buClr>
                <a:srgbClr val="FF0000"/>
              </a:buClr>
              <a:buSzPct val="85000"/>
            </a:pPr>
            <a:endParaRPr lang="fr-FR" dirty="0"/>
          </a:p>
          <a:p>
            <a:pPr algn="l">
              <a:buClr>
                <a:srgbClr val="FF0000"/>
              </a:buClr>
              <a:buSzPct val="85000"/>
            </a:pPr>
            <a:endParaRPr lang="fr-FR" dirty="0"/>
          </a:p>
          <a:p>
            <a:pPr algn="l">
              <a:buClr>
                <a:srgbClr val="FF0000"/>
              </a:buClr>
              <a:buSzPct val="85000"/>
            </a:pPr>
            <a:endParaRPr lang="fr-FR" dirty="0"/>
          </a:p>
        </p:txBody>
      </p:sp>
      <p:sp>
        <p:nvSpPr>
          <p:cNvPr id="12" name="Espace réservé du pied de page 2">
            <a:extLst>
              <a:ext uri="{FF2B5EF4-FFF2-40B4-BE49-F238E27FC236}">
                <a16:creationId xmlns:a16="http://schemas.microsoft.com/office/drawing/2014/main" id="{BF946E7A-6647-455D-B3E4-52474B6FFFCF}"/>
              </a:ext>
            </a:extLst>
          </p:cNvPr>
          <p:cNvSpPr>
            <a:spLocks noGrp="1"/>
          </p:cNvSpPr>
          <p:nvPr>
            <p:ph type="ftr" sz="quarter" idx="13"/>
          </p:nvPr>
        </p:nvSpPr>
        <p:spPr>
          <a:xfrm>
            <a:off x="407988" y="6524625"/>
            <a:ext cx="10583862" cy="217488"/>
          </a:xfrm>
        </p:spPr>
        <p:txBody>
          <a:bodyPr/>
          <a:lstStyle/>
          <a:p>
            <a:pPr>
              <a:defRPr/>
            </a:pPr>
            <a:r>
              <a:rPr lang="en-GB" altLang="de-DE" sz="900" dirty="0"/>
              <a:t>DB SCHENKER | JO 2024 | Newsletter #1</a:t>
            </a:r>
          </a:p>
        </p:txBody>
      </p:sp>
      <p:sp>
        <p:nvSpPr>
          <p:cNvPr id="10" name="ZoneTexte 9">
            <a:extLst>
              <a:ext uri="{FF2B5EF4-FFF2-40B4-BE49-F238E27FC236}">
                <a16:creationId xmlns:a16="http://schemas.microsoft.com/office/drawing/2014/main" id="{15499469-55F6-3884-11EE-116AEF998CE5}"/>
              </a:ext>
            </a:extLst>
          </p:cNvPr>
          <p:cNvSpPr txBox="1"/>
          <p:nvPr/>
        </p:nvSpPr>
        <p:spPr bwMode="gray">
          <a:xfrm>
            <a:off x="43919" y="-1450"/>
            <a:ext cx="9633481" cy="646331"/>
          </a:xfrm>
          <a:prstGeom prst="rect">
            <a:avLst/>
          </a:prstGeom>
          <a:noFill/>
        </p:spPr>
        <p:txBody>
          <a:bodyPr wrap="square">
            <a:spAutoFit/>
          </a:bodyPr>
          <a:lstStyle/>
          <a:p>
            <a:endParaRPr lang="fr-FR" b="1" dirty="0">
              <a:solidFill>
                <a:srgbClr val="0064C8"/>
              </a:solidFill>
            </a:endParaRPr>
          </a:p>
          <a:p>
            <a:r>
              <a:rPr lang="fr-FR" dirty="0">
                <a:solidFill>
                  <a:srgbClr val="0070C0"/>
                </a:solidFill>
              </a:rPr>
              <a:t>.</a:t>
            </a:r>
          </a:p>
        </p:txBody>
      </p:sp>
      <p:sp>
        <p:nvSpPr>
          <p:cNvPr id="7" name="Triangle isocèle 6">
            <a:extLst>
              <a:ext uri="{FF2B5EF4-FFF2-40B4-BE49-F238E27FC236}">
                <a16:creationId xmlns:a16="http://schemas.microsoft.com/office/drawing/2014/main" id="{62C6B91A-4541-90F6-B001-74FB52E45358}"/>
              </a:ext>
            </a:extLst>
          </p:cNvPr>
          <p:cNvSpPr/>
          <p:nvPr/>
        </p:nvSpPr>
        <p:spPr bwMode="gray">
          <a:xfrm rot="5400000">
            <a:off x="1503193" y="-1503196"/>
            <a:ext cx="1591735" cy="4598129"/>
          </a:xfrm>
          <a:prstGeom prst="triangle">
            <a:avLst>
              <a:gd name="adj" fmla="val 0"/>
            </a:avLst>
          </a:prstGeom>
          <a:solidFill>
            <a:srgbClr val="167D86"/>
          </a:solid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err="1">
              <a:ln>
                <a:noFill/>
              </a:ln>
              <a:solidFill>
                <a:schemeClr val="tx1"/>
              </a:solidFill>
              <a:effectLst/>
              <a:latin typeface="DB Office" pitchFamily="34" charset="0"/>
            </a:endParaRPr>
          </a:p>
        </p:txBody>
      </p:sp>
      <p:graphicFrame>
        <p:nvGraphicFramePr>
          <p:cNvPr id="14" name="Graphique 13">
            <a:extLst>
              <a:ext uri="{FF2B5EF4-FFF2-40B4-BE49-F238E27FC236}">
                <a16:creationId xmlns:a16="http://schemas.microsoft.com/office/drawing/2014/main" id="{33D93B7A-27F0-3989-2C12-98E21A930631}"/>
              </a:ext>
            </a:extLst>
          </p:cNvPr>
          <p:cNvGraphicFramePr/>
          <p:nvPr>
            <p:extLst>
              <p:ext uri="{D42A27DB-BD31-4B8C-83A1-F6EECF244321}">
                <p14:modId xmlns:p14="http://schemas.microsoft.com/office/powerpoint/2010/main" val="3491037882"/>
              </p:ext>
            </p:extLst>
          </p:nvPr>
        </p:nvGraphicFramePr>
        <p:xfrm>
          <a:off x="475671" y="3295241"/>
          <a:ext cx="4055533" cy="240453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Graphique 14">
            <a:extLst>
              <a:ext uri="{FF2B5EF4-FFF2-40B4-BE49-F238E27FC236}">
                <a16:creationId xmlns:a16="http://schemas.microsoft.com/office/drawing/2014/main" id="{70967D7F-5E70-6226-4FC3-185976B45780}"/>
              </a:ext>
            </a:extLst>
          </p:cNvPr>
          <p:cNvGraphicFramePr/>
          <p:nvPr>
            <p:extLst>
              <p:ext uri="{D42A27DB-BD31-4B8C-83A1-F6EECF244321}">
                <p14:modId xmlns:p14="http://schemas.microsoft.com/office/powerpoint/2010/main" val="1041954975"/>
              </p:ext>
            </p:extLst>
          </p:nvPr>
        </p:nvGraphicFramePr>
        <p:xfrm>
          <a:off x="7315720" y="3331468"/>
          <a:ext cx="4055533" cy="2404532"/>
        </p:xfrm>
        <a:graphic>
          <a:graphicData uri="http://schemas.openxmlformats.org/drawingml/2006/chart">
            <c:chart xmlns:c="http://schemas.openxmlformats.org/drawingml/2006/chart" xmlns:r="http://schemas.openxmlformats.org/officeDocument/2006/relationships" r:id="rId8"/>
          </a:graphicData>
        </a:graphic>
      </p:graphicFrame>
      <p:sp>
        <p:nvSpPr>
          <p:cNvPr id="16" name="ZoneTexte 15">
            <a:extLst>
              <a:ext uri="{FF2B5EF4-FFF2-40B4-BE49-F238E27FC236}">
                <a16:creationId xmlns:a16="http://schemas.microsoft.com/office/drawing/2014/main" id="{F78EB663-4DF7-4F3A-978A-D4BCEC36E06E}"/>
              </a:ext>
            </a:extLst>
          </p:cNvPr>
          <p:cNvSpPr txBox="1"/>
          <p:nvPr/>
        </p:nvSpPr>
        <p:spPr>
          <a:xfrm>
            <a:off x="4220136" y="1098519"/>
            <a:ext cx="4195894"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4800" b="1" dirty="0">
                <a:solidFill>
                  <a:srgbClr val="167D86"/>
                </a:solidFill>
                <a:latin typeface="DB Sans" panose="020B0502050202020204" pitchFamily="34" charset="0"/>
              </a:rPr>
              <a:t>15,2</a:t>
            </a:r>
          </a:p>
          <a:p>
            <a:pPr algn="ctr"/>
            <a:r>
              <a:rPr lang="fr-FR" sz="1100" dirty="0">
                <a:latin typeface="DB Sans" panose="020B0502050202020204" pitchFamily="34" charset="0"/>
              </a:rPr>
              <a:t>Millions de visiteurs aux JO + JP en Ile de France </a:t>
            </a:r>
          </a:p>
          <a:p>
            <a:pPr algn="ctr"/>
            <a:r>
              <a:rPr lang="fr-FR" sz="1100" dirty="0">
                <a:latin typeface="DB Sans" panose="020B0502050202020204" pitchFamily="34" charset="0"/>
              </a:rPr>
              <a:t>(16,1 millions sur le territoire nationale)</a:t>
            </a:r>
          </a:p>
        </p:txBody>
      </p:sp>
      <p:sp>
        <p:nvSpPr>
          <p:cNvPr id="17" name="ZoneTexte 16">
            <a:extLst>
              <a:ext uri="{FF2B5EF4-FFF2-40B4-BE49-F238E27FC236}">
                <a16:creationId xmlns:a16="http://schemas.microsoft.com/office/drawing/2014/main" id="{EDD02985-A44A-9C51-9878-87AF92A0106E}"/>
              </a:ext>
            </a:extLst>
          </p:cNvPr>
          <p:cNvSpPr txBox="1"/>
          <p:nvPr/>
        </p:nvSpPr>
        <p:spPr>
          <a:xfrm>
            <a:off x="843438" y="2643611"/>
            <a:ext cx="2383004" cy="7232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solidFill>
                  <a:srgbClr val="167D86"/>
                </a:solidFill>
                <a:latin typeface="DB Sans" panose="020B0502050202020204" pitchFamily="34" charset="0"/>
              </a:rPr>
              <a:t>3,9 millions </a:t>
            </a:r>
            <a:r>
              <a:rPr lang="fr-FR" sz="1100" dirty="0">
                <a:latin typeface="DB Sans" panose="020B0502050202020204" pitchFamily="34" charset="0"/>
              </a:rPr>
              <a:t>de visiteurs </a:t>
            </a:r>
          </a:p>
          <a:p>
            <a:pPr algn="ctr"/>
            <a:r>
              <a:rPr lang="fr-FR" sz="1100" dirty="0">
                <a:latin typeface="DB Sans" panose="020B0502050202020204" pitchFamily="34" charset="0"/>
              </a:rPr>
              <a:t>pour les Jeux Paralympiques</a:t>
            </a:r>
          </a:p>
          <a:p>
            <a:pPr algn="ctr"/>
            <a:r>
              <a:rPr lang="fr-FR" sz="1100" dirty="0">
                <a:latin typeface="DB Sans" panose="020B0502050202020204" pitchFamily="34" charset="0"/>
              </a:rPr>
              <a:t>25,9% du total</a:t>
            </a:r>
          </a:p>
        </p:txBody>
      </p:sp>
      <p:sp>
        <p:nvSpPr>
          <p:cNvPr id="18" name="ZoneTexte 17">
            <a:extLst>
              <a:ext uri="{FF2B5EF4-FFF2-40B4-BE49-F238E27FC236}">
                <a16:creationId xmlns:a16="http://schemas.microsoft.com/office/drawing/2014/main" id="{2772F3F3-2CF2-F02F-1D38-27255031AAF4}"/>
              </a:ext>
            </a:extLst>
          </p:cNvPr>
          <p:cNvSpPr txBox="1"/>
          <p:nvPr/>
        </p:nvSpPr>
        <p:spPr>
          <a:xfrm>
            <a:off x="2158004" y="5699773"/>
            <a:ext cx="2528234" cy="7232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solidFill>
                  <a:srgbClr val="167D86"/>
                </a:solidFill>
                <a:latin typeface="DB Sans" panose="020B0502050202020204" pitchFamily="34" charset="0"/>
              </a:rPr>
              <a:t>11,3 millions </a:t>
            </a:r>
            <a:r>
              <a:rPr lang="fr-FR" sz="1100" dirty="0">
                <a:latin typeface="DB Sans" panose="020B0502050202020204" pitchFamily="34" charset="0"/>
              </a:rPr>
              <a:t>de visiteurs </a:t>
            </a:r>
          </a:p>
          <a:p>
            <a:pPr algn="ctr"/>
            <a:r>
              <a:rPr lang="fr-FR" sz="1100" dirty="0">
                <a:latin typeface="DB Sans" panose="020B0502050202020204" pitchFamily="34" charset="0"/>
              </a:rPr>
              <a:t>pour les Jeux olympiques</a:t>
            </a:r>
          </a:p>
          <a:p>
            <a:pPr algn="ctr"/>
            <a:r>
              <a:rPr lang="fr-FR" sz="1100" dirty="0">
                <a:latin typeface="DB Sans" panose="020B0502050202020204" pitchFamily="34" charset="0"/>
              </a:rPr>
              <a:t>74,1 du total</a:t>
            </a:r>
          </a:p>
        </p:txBody>
      </p:sp>
      <p:sp>
        <p:nvSpPr>
          <p:cNvPr id="19" name="ZoneTexte 18">
            <a:extLst>
              <a:ext uri="{FF2B5EF4-FFF2-40B4-BE49-F238E27FC236}">
                <a16:creationId xmlns:a16="http://schemas.microsoft.com/office/drawing/2014/main" id="{4B8BBDD3-CE3B-6923-145C-F29A3AA906D4}"/>
              </a:ext>
            </a:extLst>
          </p:cNvPr>
          <p:cNvSpPr txBox="1"/>
          <p:nvPr/>
        </p:nvSpPr>
        <p:spPr>
          <a:xfrm>
            <a:off x="9297802" y="2807589"/>
            <a:ext cx="2249869" cy="53860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solidFill>
                  <a:srgbClr val="167D86"/>
                </a:solidFill>
                <a:latin typeface="DB Sans" panose="020B0502050202020204" pitchFamily="34" charset="0"/>
              </a:rPr>
              <a:t>3,2 millions </a:t>
            </a:r>
          </a:p>
          <a:p>
            <a:pPr algn="ctr"/>
            <a:r>
              <a:rPr lang="fr-FR" sz="1100" dirty="0">
                <a:latin typeface="DB Sans" panose="020B0502050202020204" pitchFamily="34" charset="0"/>
              </a:rPr>
              <a:t>de visiteurs avec billets</a:t>
            </a:r>
          </a:p>
        </p:txBody>
      </p:sp>
      <p:sp>
        <p:nvSpPr>
          <p:cNvPr id="20" name="ZoneTexte 19">
            <a:extLst>
              <a:ext uri="{FF2B5EF4-FFF2-40B4-BE49-F238E27FC236}">
                <a16:creationId xmlns:a16="http://schemas.microsoft.com/office/drawing/2014/main" id="{381A645A-C476-DF17-5F2F-F32EA5D50910}"/>
              </a:ext>
            </a:extLst>
          </p:cNvPr>
          <p:cNvSpPr txBox="1"/>
          <p:nvPr/>
        </p:nvSpPr>
        <p:spPr>
          <a:xfrm>
            <a:off x="7400607" y="5732291"/>
            <a:ext cx="2030845" cy="53860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solidFill>
                  <a:srgbClr val="167D86"/>
                </a:solidFill>
                <a:latin typeface="DB Sans" panose="020B0502050202020204" pitchFamily="34" charset="0"/>
              </a:rPr>
              <a:t>12 millions </a:t>
            </a:r>
          </a:p>
          <a:p>
            <a:pPr algn="ctr"/>
            <a:r>
              <a:rPr lang="fr-FR" sz="1100" dirty="0">
                <a:latin typeface="DB Sans" panose="020B0502050202020204" pitchFamily="34" charset="0"/>
              </a:rPr>
              <a:t>de visiteurs sans billets</a:t>
            </a:r>
          </a:p>
        </p:txBody>
      </p:sp>
      <p:sp>
        <p:nvSpPr>
          <p:cNvPr id="21" name="ZoneTexte 20">
            <a:extLst>
              <a:ext uri="{FF2B5EF4-FFF2-40B4-BE49-F238E27FC236}">
                <a16:creationId xmlns:a16="http://schemas.microsoft.com/office/drawing/2014/main" id="{10C6B678-7C59-8D76-D7D0-9B11EBEEA38E}"/>
              </a:ext>
            </a:extLst>
          </p:cNvPr>
          <p:cNvSpPr txBox="1"/>
          <p:nvPr/>
        </p:nvSpPr>
        <p:spPr>
          <a:xfrm>
            <a:off x="4385733" y="227697"/>
            <a:ext cx="5291667" cy="646331"/>
          </a:xfrm>
          <a:prstGeom prst="rect">
            <a:avLst/>
          </a:prstGeom>
          <a:noFill/>
        </p:spPr>
        <p:txBody>
          <a:bodyPr wrap="square" rtlCol="0">
            <a:spAutoFit/>
          </a:bodyPr>
          <a:lstStyle/>
          <a:p>
            <a:r>
              <a:rPr lang="fr-FR" b="1" dirty="0">
                <a:latin typeface="DB Sans" panose="020B0502050202020204" pitchFamily="34" charset="0"/>
              </a:rPr>
              <a:t>Chiffres clés J.O Paris 2024</a:t>
            </a:r>
          </a:p>
          <a:p>
            <a:r>
              <a:rPr lang="fr-FR" dirty="0">
                <a:latin typeface="DB Sans" panose="020B0502050202020204" pitchFamily="34" charset="0"/>
              </a:rPr>
              <a:t>Estimation du nombre de visiteurs</a:t>
            </a:r>
          </a:p>
        </p:txBody>
      </p:sp>
      <p:pic>
        <p:nvPicPr>
          <p:cNvPr id="4" name="Image 3" descr="Une image contenant texte, Police, Graphique, logo&#10;&#10;Description générée automatiquement">
            <a:extLst>
              <a:ext uri="{FF2B5EF4-FFF2-40B4-BE49-F238E27FC236}">
                <a16:creationId xmlns:a16="http://schemas.microsoft.com/office/drawing/2014/main" id="{C461A6BB-AAE1-D4FF-4F1F-100EA72592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5" y="-67707"/>
            <a:ext cx="2383005" cy="1024062"/>
          </a:xfrm>
          <a:prstGeom prst="rect">
            <a:avLst/>
          </a:prstGeom>
        </p:spPr>
      </p:pic>
    </p:spTree>
    <p:extLst>
      <p:ext uri="{BB962C8B-B14F-4D97-AF65-F5344CB8AC3E}">
        <p14:creationId xmlns:p14="http://schemas.microsoft.com/office/powerpoint/2010/main" val="71994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A9DA2B3F-94BD-491A-A69A-24192EE46A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38" imgH="344" progId="TCLayout.ActiveDocument.1">
                  <p:embed/>
                </p:oleObj>
              </mc:Choice>
              <mc:Fallback>
                <p:oleObj name="Diapositive think-cell" r:id="rId5" imgW="338" imgH="344" progId="TCLayout.ActiveDocument.1">
                  <p:embed/>
                  <p:pic>
                    <p:nvPicPr>
                      <p:cNvPr id="6" name="Objet 5" hidden="1">
                        <a:extLst>
                          <a:ext uri="{FF2B5EF4-FFF2-40B4-BE49-F238E27FC236}">
                            <a16:creationId xmlns:a16="http://schemas.microsoft.com/office/drawing/2014/main" id="{A9DA2B3F-94BD-491A-A69A-24192EE46A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A2DEBE2-DA4F-45A8-876D-9B4D00BD17EC}"/>
              </a:ext>
            </a:extLst>
          </p:cNvPr>
          <p:cNvSpPr/>
          <p:nvPr>
            <p:custDataLst>
              <p:tags r:id="rId2"/>
            </p:custDataLst>
          </p:nvPr>
        </p:nvSpPr>
        <p:spPr>
          <a:xfrm>
            <a:off x="0" y="0"/>
            <a:ext cx="158750" cy="15875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buClr>
                <a:schemeClr val="accent2"/>
              </a:buClr>
            </a:pPr>
            <a:endParaRPr lang="fr-FR" sz="2400" b="1" dirty="0">
              <a:solidFill>
                <a:schemeClr val="tx1"/>
              </a:solidFill>
              <a:latin typeface="DB Head" panose="020B0502050202020204" pitchFamily="34" charset="0"/>
              <a:ea typeface="+mj-ea"/>
              <a:cs typeface="+mj-cs"/>
              <a:sym typeface="DB Head" panose="020B0502050202020204" pitchFamily="34" charset="0"/>
            </a:endParaRPr>
          </a:p>
        </p:txBody>
      </p:sp>
      <p:sp>
        <p:nvSpPr>
          <p:cNvPr id="3" name="Titre 2">
            <a:extLst>
              <a:ext uri="{FF2B5EF4-FFF2-40B4-BE49-F238E27FC236}">
                <a16:creationId xmlns:a16="http://schemas.microsoft.com/office/drawing/2014/main" id="{60A0C33A-18F8-4E41-A90C-891D437FCB43}"/>
              </a:ext>
            </a:extLst>
          </p:cNvPr>
          <p:cNvSpPr>
            <a:spLocks noGrp="1"/>
          </p:cNvSpPr>
          <p:nvPr>
            <p:ph type="title"/>
          </p:nvPr>
        </p:nvSpPr>
        <p:spPr>
          <a:xfrm>
            <a:off x="221720" y="265673"/>
            <a:ext cx="7996833" cy="285190"/>
          </a:xfrm>
        </p:spPr>
        <p:txBody>
          <a:bodyPr vert="horz"/>
          <a:lstStyle/>
          <a:p>
            <a:br>
              <a:rPr lang="fr-FR" b="1" u="sng" dirty="0"/>
            </a:br>
            <a:br>
              <a:rPr lang="fr-FR" b="1" u="sng" dirty="0"/>
            </a:br>
            <a:br>
              <a:rPr lang="fr-FR" b="1" u="sng" dirty="0"/>
            </a:br>
            <a:br>
              <a:rPr lang="fr-FR" b="1" u="sng" dirty="0"/>
            </a:br>
            <a:br>
              <a:rPr lang="fr-FR" sz="2000" b="0" dirty="0"/>
            </a:br>
            <a:br>
              <a:rPr lang="fr-FR" dirty="0"/>
            </a:br>
            <a:endParaRPr lang="fr-FR" dirty="0"/>
          </a:p>
        </p:txBody>
      </p:sp>
      <p:sp>
        <p:nvSpPr>
          <p:cNvPr id="8" name="ZoneTexte 7">
            <a:extLst>
              <a:ext uri="{FF2B5EF4-FFF2-40B4-BE49-F238E27FC236}">
                <a16:creationId xmlns:a16="http://schemas.microsoft.com/office/drawing/2014/main" id="{250AD4CE-E741-4BB6-B9C5-D51707AFDEA8}"/>
              </a:ext>
            </a:extLst>
          </p:cNvPr>
          <p:cNvSpPr txBox="1"/>
          <p:nvPr/>
        </p:nvSpPr>
        <p:spPr bwMode="gray">
          <a:xfrm>
            <a:off x="1010654" y="2245897"/>
            <a:ext cx="65" cy="830997"/>
          </a:xfrm>
          <a:prstGeom prst="rect">
            <a:avLst/>
          </a:prstGeom>
          <a:noFill/>
        </p:spPr>
        <p:txBody>
          <a:bodyPr wrap="none" lIns="0" tIns="0" rIns="0" bIns="0" rtlCol="0">
            <a:spAutoFit/>
          </a:bodyPr>
          <a:lstStyle/>
          <a:p>
            <a:pPr algn="l">
              <a:buClr>
                <a:srgbClr val="FF0000"/>
              </a:buClr>
              <a:buSzPct val="85000"/>
            </a:pPr>
            <a:endParaRPr lang="fr-FR" dirty="0"/>
          </a:p>
          <a:p>
            <a:pPr algn="l">
              <a:buClr>
                <a:srgbClr val="FF0000"/>
              </a:buClr>
              <a:buSzPct val="85000"/>
            </a:pPr>
            <a:endParaRPr lang="fr-FR" dirty="0"/>
          </a:p>
          <a:p>
            <a:pPr algn="l">
              <a:buClr>
                <a:srgbClr val="FF0000"/>
              </a:buClr>
              <a:buSzPct val="85000"/>
            </a:pPr>
            <a:endParaRPr lang="fr-FR" dirty="0"/>
          </a:p>
        </p:txBody>
      </p:sp>
      <p:sp>
        <p:nvSpPr>
          <p:cNvPr id="10" name="ZoneTexte 9">
            <a:extLst>
              <a:ext uri="{FF2B5EF4-FFF2-40B4-BE49-F238E27FC236}">
                <a16:creationId xmlns:a16="http://schemas.microsoft.com/office/drawing/2014/main" id="{15499469-55F6-3884-11EE-116AEF998CE5}"/>
              </a:ext>
            </a:extLst>
          </p:cNvPr>
          <p:cNvSpPr txBox="1"/>
          <p:nvPr/>
        </p:nvSpPr>
        <p:spPr bwMode="gray">
          <a:xfrm>
            <a:off x="43919" y="-1450"/>
            <a:ext cx="9633481" cy="646331"/>
          </a:xfrm>
          <a:prstGeom prst="rect">
            <a:avLst/>
          </a:prstGeom>
          <a:noFill/>
        </p:spPr>
        <p:txBody>
          <a:bodyPr wrap="square">
            <a:spAutoFit/>
          </a:bodyPr>
          <a:lstStyle/>
          <a:p>
            <a:endParaRPr lang="fr-FR" b="1" dirty="0">
              <a:solidFill>
                <a:srgbClr val="0064C8"/>
              </a:solidFill>
            </a:endParaRPr>
          </a:p>
          <a:p>
            <a:endParaRPr lang="fr-FR" dirty="0">
              <a:solidFill>
                <a:srgbClr val="0070C0"/>
              </a:solidFill>
            </a:endParaRPr>
          </a:p>
        </p:txBody>
      </p:sp>
      <p:sp>
        <p:nvSpPr>
          <p:cNvPr id="7" name="Triangle isocèle 6">
            <a:extLst>
              <a:ext uri="{FF2B5EF4-FFF2-40B4-BE49-F238E27FC236}">
                <a16:creationId xmlns:a16="http://schemas.microsoft.com/office/drawing/2014/main" id="{CE8A332C-0609-3B3E-F43D-003DEBE1449D}"/>
              </a:ext>
            </a:extLst>
          </p:cNvPr>
          <p:cNvSpPr/>
          <p:nvPr/>
        </p:nvSpPr>
        <p:spPr bwMode="gray">
          <a:xfrm rot="5400000">
            <a:off x="1503193" y="-1503196"/>
            <a:ext cx="1591735" cy="4598129"/>
          </a:xfrm>
          <a:prstGeom prst="triangle">
            <a:avLst>
              <a:gd name="adj" fmla="val 0"/>
            </a:avLst>
          </a:prstGeom>
          <a:solidFill>
            <a:srgbClr val="167D86"/>
          </a:solid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err="1">
              <a:ln>
                <a:noFill/>
              </a:ln>
              <a:solidFill>
                <a:schemeClr val="tx1"/>
              </a:solidFill>
              <a:effectLst/>
              <a:latin typeface="DB Office" pitchFamily="34" charset="0"/>
            </a:endParaRPr>
          </a:p>
        </p:txBody>
      </p:sp>
      <p:sp>
        <p:nvSpPr>
          <p:cNvPr id="14" name="ZoneTexte 13">
            <a:extLst>
              <a:ext uri="{FF2B5EF4-FFF2-40B4-BE49-F238E27FC236}">
                <a16:creationId xmlns:a16="http://schemas.microsoft.com/office/drawing/2014/main" id="{272FAE5D-6DF2-2375-138C-2DC3DA2BF7D9}"/>
              </a:ext>
            </a:extLst>
          </p:cNvPr>
          <p:cNvSpPr txBox="1"/>
          <p:nvPr/>
        </p:nvSpPr>
        <p:spPr>
          <a:xfrm>
            <a:off x="3450166" y="1419765"/>
            <a:ext cx="5291667"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4800" b="1" dirty="0">
                <a:solidFill>
                  <a:srgbClr val="167D86"/>
                </a:solidFill>
                <a:latin typeface="DB Sans" panose="020B0502050202020204" pitchFamily="34" charset="0"/>
              </a:rPr>
              <a:t>13,4</a:t>
            </a:r>
          </a:p>
          <a:p>
            <a:pPr algn="ctr"/>
            <a:r>
              <a:rPr lang="fr-FR" sz="1100" dirty="0">
                <a:latin typeface="DB Sans" panose="020B0502050202020204" pitchFamily="34" charset="0"/>
              </a:rPr>
              <a:t>millions de visiteurs nationaux aux JO + JP  87,7% en Ile de France </a:t>
            </a:r>
          </a:p>
          <a:p>
            <a:pPr algn="ctr"/>
            <a:endParaRPr lang="fr-FR" sz="1100" dirty="0">
              <a:latin typeface="DB Sans" panose="020B0502050202020204" pitchFamily="34" charset="0"/>
            </a:endParaRPr>
          </a:p>
        </p:txBody>
      </p:sp>
      <p:sp>
        <p:nvSpPr>
          <p:cNvPr id="15" name="ZoneTexte 14">
            <a:extLst>
              <a:ext uri="{FF2B5EF4-FFF2-40B4-BE49-F238E27FC236}">
                <a16:creationId xmlns:a16="http://schemas.microsoft.com/office/drawing/2014/main" id="{85498C9D-E085-2854-BF50-0149622FC7A9}"/>
              </a:ext>
            </a:extLst>
          </p:cNvPr>
          <p:cNvSpPr txBox="1"/>
          <p:nvPr/>
        </p:nvSpPr>
        <p:spPr>
          <a:xfrm>
            <a:off x="556491" y="3135054"/>
            <a:ext cx="10825018" cy="298543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200" dirty="0">
                <a:latin typeface="DB Sans" panose="020B0502050202020204" pitchFamily="34" charset="0"/>
              </a:rPr>
              <a:t>Un chiffre étonnant ? Pas tant que ça sachant que l’on considère :</a:t>
            </a:r>
          </a:p>
          <a:p>
            <a:endParaRPr lang="fr-FR" sz="1200" dirty="0">
              <a:latin typeface="DB Sans" panose="020B0502050202020204" pitchFamily="34" charset="0"/>
            </a:endParaRPr>
          </a:p>
          <a:p>
            <a:r>
              <a:rPr lang="fr-FR" sz="1400" b="1" dirty="0">
                <a:solidFill>
                  <a:srgbClr val="167D86"/>
                </a:solidFill>
                <a:latin typeface="DB Sans" panose="020B0502050202020204" pitchFamily="34" charset="0"/>
              </a:rPr>
              <a:t>Les porteurs de billets…</a:t>
            </a:r>
          </a:p>
          <a:p>
            <a:pPr marL="171450" indent="-171450">
              <a:buFontTx/>
              <a:buChar char="-"/>
            </a:pPr>
            <a:r>
              <a:rPr lang="fr-FR" sz="1200" dirty="0">
                <a:latin typeface="DB Sans" panose="020B0502050202020204" pitchFamily="34" charset="0"/>
              </a:rPr>
              <a:t>A Londres 2012 et Rio 2016 : 75% des billets ont été acheté par des nationaux</a:t>
            </a:r>
          </a:p>
          <a:p>
            <a:pPr marL="171450" indent="-171450">
              <a:buFontTx/>
              <a:buChar char="-"/>
            </a:pPr>
            <a:r>
              <a:rPr lang="fr-FR" sz="1200" dirty="0">
                <a:latin typeface="DB Sans" panose="020B0502050202020204" pitchFamily="34" charset="0"/>
              </a:rPr>
              <a:t>A date pour Paris 2024 : 65% des billets ont été acheté par des Français</a:t>
            </a:r>
          </a:p>
          <a:p>
            <a:pPr marL="171450" indent="-171450">
              <a:buFontTx/>
              <a:buChar char="-"/>
            </a:pPr>
            <a:endParaRPr lang="fr-FR" sz="1200" dirty="0">
              <a:latin typeface="DB Sans" panose="020B0502050202020204" pitchFamily="34" charset="0"/>
            </a:endParaRPr>
          </a:p>
          <a:p>
            <a:r>
              <a:rPr lang="fr-FR" sz="1400" b="1" dirty="0">
                <a:solidFill>
                  <a:srgbClr val="167D86"/>
                </a:solidFill>
                <a:latin typeface="DB Sans" panose="020B0502050202020204" pitchFamily="34" charset="0"/>
              </a:rPr>
              <a:t>…les non porteurs de billets…</a:t>
            </a:r>
          </a:p>
          <a:p>
            <a:r>
              <a:rPr lang="fr-FR" sz="1200" dirty="0">
                <a:latin typeface="DB Sans" panose="020B0502050202020204" pitchFamily="34" charset="0"/>
              </a:rPr>
              <a:t>A Londres 2012, 96% des personnes dans les Lives Sites étaient Britanniques</a:t>
            </a:r>
          </a:p>
          <a:p>
            <a:endParaRPr lang="fr-FR" sz="1200" dirty="0">
              <a:latin typeface="DB Sans" panose="020B0502050202020204" pitchFamily="34" charset="0"/>
            </a:endParaRPr>
          </a:p>
          <a:p>
            <a:r>
              <a:rPr lang="fr-FR" sz="1400" b="1" dirty="0">
                <a:solidFill>
                  <a:srgbClr val="167D86"/>
                </a:solidFill>
                <a:latin typeface="DB Sans" panose="020B0502050202020204" pitchFamily="34" charset="0"/>
              </a:rPr>
              <a:t>…les excursionnistes…</a:t>
            </a:r>
          </a:p>
          <a:p>
            <a:r>
              <a:rPr lang="fr-FR" sz="1200" dirty="0">
                <a:latin typeface="DB Sans" panose="020B0502050202020204" pitchFamily="34" charset="0"/>
              </a:rPr>
              <a:t>A Londres 2012, 70% des spectateurs étaient journaliers.</a:t>
            </a:r>
          </a:p>
          <a:p>
            <a:r>
              <a:rPr lang="fr-FR" sz="1200" dirty="0">
                <a:latin typeface="DB Sans" panose="020B0502050202020204" pitchFamily="34" charset="0"/>
              </a:rPr>
              <a:t>&amp; 91% de ceux qui y passaient au moins une nuit étaient des étrangers.</a:t>
            </a:r>
          </a:p>
          <a:p>
            <a:endParaRPr lang="fr-FR" sz="1200" dirty="0">
              <a:latin typeface="DB Sans" panose="020B0502050202020204" pitchFamily="34" charset="0"/>
            </a:endParaRPr>
          </a:p>
          <a:p>
            <a:r>
              <a:rPr lang="fr-FR" sz="1400" b="1" dirty="0">
                <a:solidFill>
                  <a:srgbClr val="167D86"/>
                </a:solidFill>
                <a:latin typeface="DB Sans" panose="020B0502050202020204" pitchFamily="34" charset="0"/>
              </a:rPr>
              <a:t>…et les franciliens !</a:t>
            </a:r>
          </a:p>
          <a:p>
            <a:r>
              <a:rPr lang="fr-FR" sz="1200" dirty="0">
                <a:latin typeface="DB Sans" panose="020B0502050202020204" pitchFamily="34" charset="0"/>
              </a:rPr>
              <a:t>Un enjeu : ils devraient représenter 48,3% des visiteurs attendus</a:t>
            </a:r>
          </a:p>
        </p:txBody>
      </p:sp>
      <p:pic>
        <p:nvPicPr>
          <p:cNvPr id="16" name="Image 15" descr="Une image contenant Graphique, capture d’écran, bleu, Rectangle&#10;&#10;Description générée automatiquement">
            <a:extLst>
              <a:ext uri="{FF2B5EF4-FFF2-40B4-BE49-F238E27FC236}">
                <a16:creationId xmlns:a16="http://schemas.microsoft.com/office/drawing/2014/main" id="{760053B0-637E-37EF-9A74-4658A5DA8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0135" y="3873143"/>
            <a:ext cx="1945877" cy="1297251"/>
          </a:xfrm>
          <a:prstGeom prst="rect">
            <a:avLst/>
          </a:prstGeom>
        </p:spPr>
      </p:pic>
      <p:pic>
        <p:nvPicPr>
          <p:cNvPr id="2" name="Image 1" descr="Une image contenant texte, Police, Graphique, logo&#10;&#10;Description générée automatiquement">
            <a:extLst>
              <a:ext uri="{FF2B5EF4-FFF2-40B4-BE49-F238E27FC236}">
                <a16:creationId xmlns:a16="http://schemas.microsoft.com/office/drawing/2014/main" id="{E04B7C99-E19F-12F9-2BB8-013234716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45" y="-67707"/>
            <a:ext cx="2383005" cy="1024062"/>
          </a:xfrm>
          <a:prstGeom prst="rect">
            <a:avLst/>
          </a:prstGeom>
        </p:spPr>
      </p:pic>
      <p:sp>
        <p:nvSpPr>
          <p:cNvPr id="4" name="ZoneTexte 3">
            <a:extLst>
              <a:ext uri="{FF2B5EF4-FFF2-40B4-BE49-F238E27FC236}">
                <a16:creationId xmlns:a16="http://schemas.microsoft.com/office/drawing/2014/main" id="{94D89071-38F6-07C5-992B-4389F9E53BAA}"/>
              </a:ext>
            </a:extLst>
          </p:cNvPr>
          <p:cNvSpPr txBox="1"/>
          <p:nvPr/>
        </p:nvSpPr>
        <p:spPr>
          <a:xfrm>
            <a:off x="4385733" y="227697"/>
            <a:ext cx="5291667" cy="646331"/>
          </a:xfrm>
          <a:prstGeom prst="rect">
            <a:avLst/>
          </a:prstGeom>
          <a:noFill/>
        </p:spPr>
        <p:txBody>
          <a:bodyPr wrap="square" rtlCol="0">
            <a:spAutoFit/>
          </a:bodyPr>
          <a:lstStyle/>
          <a:p>
            <a:r>
              <a:rPr lang="fr-FR" b="1" dirty="0">
                <a:latin typeface="DB Sans" panose="020B0502050202020204" pitchFamily="34" charset="0"/>
              </a:rPr>
              <a:t>Chiffres clés J.O Paris 2024</a:t>
            </a:r>
          </a:p>
          <a:p>
            <a:r>
              <a:rPr lang="fr-FR" dirty="0">
                <a:latin typeface="DB Sans" panose="020B0502050202020204" pitchFamily="34" charset="0"/>
              </a:rPr>
              <a:t>Estimation du nombre de visiteurs</a:t>
            </a:r>
          </a:p>
        </p:txBody>
      </p:sp>
      <p:sp>
        <p:nvSpPr>
          <p:cNvPr id="11" name="Espace réservé du pied de page 2">
            <a:extLst>
              <a:ext uri="{FF2B5EF4-FFF2-40B4-BE49-F238E27FC236}">
                <a16:creationId xmlns:a16="http://schemas.microsoft.com/office/drawing/2014/main" id="{5BB28A90-D840-AB03-1D5E-CA0A8119B33C}"/>
              </a:ext>
            </a:extLst>
          </p:cNvPr>
          <p:cNvSpPr>
            <a:spLocks noGrp="1"/>
          </p:cNvSpPr>
          <p:nvPr>
            <p:ph type="ftr" sz="quarter" idx="10"/>
          </p:nvPr>
        </p:nvSpPr>
        <p:spPr>
          <a:xfrm>
            <a:off x="778933" y="6692901"/>
            <a:ext cx="8509000" cy="93663"/>
          </a:xfrm>
        </p:spPr>
        <p:txBody>
          <a:bodyPr/>
          <a:lstStyle/>
          <a:p>
            <a:pPr>
              <a:defRPr/>
            </a:pPr>
            <a:r>
              <a:rPr lang="en-GB" altLang="de-DE" dirty="0"/>
              <a:t>DB SCHENKER | JO 2024 | Newsletter #1</a:t>
            </a:r>
          </a:p>
        </p:txBody>
      </p:sp>
    </p:spTree>
    <p:extLst>
      <p:ext uri="{BB962C8B-B14F-4D97-AF65-F5344CB8AC3E}">
        <p14:creationId xmlns:p14="http://schemas.microsoft.com/office/powerpoint/2010/main" val="4027099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A9DA2B3F-94BD-491A-A69A-24192EE46A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38" imgH="344" progId="TCLayout.ActiveDocument.1">
                  <p:embed/>
                </p:oleObj>
              </mc:Choice>
              <mc:Fallback>
                <p:oleObj name="Diapositive think-cell" r:id="rId5" imgW="338" imgH="344" progId="TCLayout.ActiveDocument.1">
                  <p:embed/>
                  <p:pic>
                    <p:nvPicPr>
                      <p:cNvPr id="6" name="Objet 5" hidden="1">
                        <a:extLst>
                          <a:ext uri="{FF2B5EF4-FFF2-40B4-BE49-F238E27FC236}">
                            <a16:creationId xmlns:a16="http://schemas.microsoft.com/office/drawing/2014/main" id="{A9DA2B3F-94BD-491A-A69A-24192EE46A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A2DEBE2-DA4F-45A8-876D-9B4D00BD17EC}"/>
              </a:ext>
            </a:extLst>
          </p:cNvPr>
          <p:cNvSpPr/>
          <p:nvPr>
            <p:custDataLst>
              <p:tags r:id="rId2"/>
            </p:custDataLst>
          </p:nvPr>
        </p:nvSpPr>
        <p:spPr>
          <a:xfrm>
            <a:off x="0" y="0"/>
            <a:ext cx="158750" cy="15875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buClr>
                <a:schemeClr val="accent2"/>
              </a:buClr>
            </a:pPr>
            <a:endParaRPr lang="fr-FR" sz="2400" b="1" dirty="0">
              <a:solidFill>
                <a:schemeClr val="tx1"/>
              </a:solidFill>
              <a:latin typeface="DB Head" panose="020B0502050202020204" pitchFamily="34" charset="0"/>
              <a:ea typeface="+mj-ea"/>
              <a:cs typeface="+mj-cs"/>
              <a:sym typeface="DB Head" panose="020B0502050202020204" pitchFamily="34" charset="0"/>
            </a:endParaRPr>
          </a:p>
        </p:txBody>
      </p:sp>
      <p:sp>
        <p:nvSpPr>
          <p:cNvPr id="3" name="Titre 2">
            <a:extLst>
              <a:ext uri="{FF2B5EF4-FFF2-40B4-BE49-F238E27FC236}">
                <a16:creationId xmlns:a16="http://schemas.microsoft.com/office/drawing/2014/main" id="{60A0C33A-18F8-4E41-A90C-891D437FCB43}"/>
              </a:ext>
            </a:extLst>
          </p:cNvPr>
          <p:cNvSpPr>
            <a:spLocks noGrp="1"/>
          </p:cNvSpPr>
          <p:nvPr>
            <p:ph type="title"/>
          </p:nvPr>
        </p:nvSpPr>
        <p:spPr>
          <a:xfrm>
            <a:off x="221720" y="265673"/>
            <a:ext cx="7996833" cy="285190"/>
          </a:xfrm>
        </p:spPr>
        <p:txBody>
          <a:bodyPr vert="horz"/>
          <a:lstStyle/>
          <a:p>
            <a:br>
              <a:rPr lang="fr-FR" b="1" u="sng" dirty="0"/>
            </a:br>
            <a:br>
              <a:rPr lang="fr-FR" b="1" u="sng" dirty="0"/>
            </a:br>
            <a:br>
              <a:rPr lang="fr-FR" b="1" u="sng" dirty="0"/>
            </a:br>
            <a:br>
              <a:rPr lang="fr-FR" b="1" u="sng" dirty="0"/>
            </a:br>
            <a:br>
              <a:rPr lang="fr-FR" sz="2000" b="0" dirty="0"/>
            </a:br>
            <a:br>
              <a:rPr lang="fr-FR" dirty="0"/>
            </a:br>
            <a:endParaRPr lang="fr-FR" dirty="0"/>
          </a:p>
        </p:txBody>
      </p:sp>
      <p:sp>
        <p:nvSpPr>
          <p:cNvPr id="8" name="ZoneTexte 7">
            <a:extLst>
              <a:ext uri="{FF2B5EF4-FFF2-40B4-BE49-F238E27FC236}">
                <a16:creationId xmlns:a16="http://schemas.microsoft.com/office/drawing/2014/main" id="{250AD4CE-E741-4BB6-B9C5-D51707AFDEA8}"/>
              </a:ext>
            </a:extLst>
          </p:cNvPr>
          <p:cNvSpPr txBox="1"/>
          <p:nvPr/>
        </p:nvSpPr>
        <p:spPr bwMode="gray">
          <a:xfrm>
            <a:off x="1010654" y="2245897"/>
            <a:ext cx="65" cy="830997"/>
          </a:xfrm>
          <a:prstGeom prst="rect">
            <a:avLst/>
          </a:prstGeom>
          <a:noFill/>
        </p:spPr>
        <p:txBody>
          <a:bodyPr wrap="none" lIns="0" tIns="0" rIns="0" bIns="0" rtlCol="0">
            <a:spAutoFit/>
          </a:bodyPr>
          <a:lstStyle/>
          <a:p>
            <a:pPr algn="l">
              <a:buClr>
                <a:srgbClr val="FF0000"/>
              </a:buClr>
              <a:buSzPct val="85000"/>
            </a:pPr>
            <a:endParaRPr lang="fr-FR" dirty="0"/>
          </a:p>
          <a:p>
            <a:pPr algn="l">
              <a:buClr>
                <a:srgbClr val="FF0000"/>
              </a:buClr>
              <a:buSzPct val="85000"/>
            </a:pPr>
            <a:endParaRPr lang="fr-FR" dirty="0"/>
          </a:p>
          <a:p>
            <a:pPr algn="l">
              <a:buClr>
                <a:srgbClr val="FF0000"/>
              </a:buClr>
              <a:buSzPct val="85000"/>
            </a:pPr>
            <a:endParaRPr lang="fr-FR" dirty="0"/>
          </a:p>
        </p:txBody>
      </p:sp>
      <p:sp>
        <p:nvSpPr>
          <p:cNvPr id="10" name="ZoneTexte 9">
            <a:extLst>
              <a:ext uri="{FF2B5EF4-FFF2-40B4-BE49-F238E27FC236}">
                <a16:creationId xmlns:a16="http://schemas.microsoft.com/office/drawing/2014/main" id="{15499469-55F6-3884-11EE-116AEF998CE5}"/>
              </a:ext>
            </a:extLst>
          </p:cNvPr>
          <p:cNvSpPr txBox="1"/>
          <p:nvPr/>
        </p:nvSpPr>
        <p:spPr bwMode="gray">
          <a:xfrm>
            <a:off x="43919" y="-1450"/>
            <a:ext cx="9633481" cy="646331"/>
          </a:xfrm>
          <a:prstGeom prst="rect">
            <a:avLst/>
          </a:prstGeom>
          <a:noFill/>
        </p:spPr>
        <p:txBody>
          <a:bodyPr wrap="square">
            <a:spAutoFit/>
          </a:bodyPr>
          <a:lstStyle/>
          <a:p>
            <a:endParaRPr lang="fr-FR" b="1" dirty="0">
              <a:solidFill>
                <a:srgbClr val="0064C8"/>
              </a:solidFill>
            </a:endParaRPr>
          </a:p>
          <a:p>
            <a:endParaRPr lang="fr-FR" dirty="0">
              <a:solidFill>
                <a:srgbClr val="0070C0"/>
              </a:solidFill>
            </a:endParaRPr>
          </a:p>
        </p:txBody>
      </p:sp>
      <p:sp>
        <p:nvSpPr>
          <p:cNvPr id="9" name="Triangle isocèle 8">
            <a:extLst>
              <a:ext uri="{FF2B5EF4-FFF2-40B4-BE49-F238E27FC236}">
                <a16:creationId xmlns:a16="http://schemas.microsoft.com/office/drawing/2014/main" id="{1EC8ED4C-A81E-3707-61A4-8BD6212DE882}"/>
              </a:ext>
            </a:extLst>
          </p:cNvPr>
          <p:cNvSpPr/>
          <p:nvPr/>
        </p:nvSpPr>
        <p:spPr bwMode="gray">
          <a:xfrm rot="5400000">
            <a:off x="1503193" y="-1503196"/>
            <a:ext cx="1591735" cy="4598129"/>
          </a:xfrm>
          <a:prstGeom prst="triangle">
            <a:avLst>
              <a:gd name="adj" fmla="val 0"/>
            </a:avLst>
          </a:prstGeom>
          <a:solidFill>
            <a:srgbClr val="167D86"/>
          </a:solid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err="1">
              <a:ln>
                <a:noFill/>
              </a:ln>
              <a:solidFill>
                <a:schemeClr val="tx1"/>
              </a:solidFill>
              <a:effectLst/>
              <a:latin typeface="DB Office" pitchFamily="34" charset="0"/>
            </a:endParaRPr>
          </a:p>
        </p:txBody>
      </p:sp>
      <p:sp>
        <p:nvSpPr>
          <p:cNvPr id="14" name="ZoneTexte 13">
            <a:extLst>
              <a:ext uri="{FF2B5EF4-FFF2-40B4-BE49-F238E27FC236}">
                <a16:creationId xmlns:a16="http://schemas.microsoft.com/office/drawing/2014/main" id="{8B6E8A40-D77A-2269-60B2-191F8CC9BB19}"/>
              </a:ext>
            </a:extLst>
          </p:cNvPr>
          <p:cNvSpPr txBox="1"/>
          <p:nvPr/>
        </p:nvSpPr>
        <p:spPr>
          <a:xfrm>
            <a:off x="3450166" y="1290455"/>
            <a:ext cx="5291667"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4800" b="1" dirty="0">
                <a:solidFill>
                  <a:srgbClr val="167D86"/>
                </a:solidFill>
                <a:latin typeface="DB Sans" panose="020B0502050202020204" pitchFamily="34" charset="0"/>
              </a:rPr>
              <a:t>48,3</a:t>
            </a:r>
          </a:p>
          <a:p>
            <a:pPr algn="ctr"/>
            <a:r>
              <a:rPr lang="fr-FR" sz="1100" dirty="0">
                <a:latin typeface="DB Sans" panose="020B0502050202020204" pitchFamily="34" charset="0"/>
              </a:rPr>
              <a:t>De visiteurs franciliens aux JO + JP</a:t>
            </a:r>
          </a:p>
          <a:p>
            <a:pPr algn="ctr"/>
            <a:endParaRPr lang="fr-FR" sz="1100" dirty="0">
              <a:latin typeface="DB Sans" panose="020B0502050202020204" pitchFamily="34" charset="0"/>
            </a:endParaRPr>
          </a:p>
        </p:txBody>
      </p:sp>
      <p:graphicFrame>
        <p:nvGraphicFramePr>
          <p:cNvPr id="15" name="Graphique 14">
            <a:extLst>
              <a:ext uri="{FF2B5EF4-FFF2-40B4-BE49-F238E27FC236}">
                <a16:creationId xmlns:a16="http://schemas.microsoft.com/office/drawing/2014/main" id="{CF0D1B6E-660E-3635-4B2D-FBEAE9575B32}"/>
              </a:ext>
            </a:extLst>
          </p:cNvPr>
          <p:cNvGraphicFramePr/>
          <p:nvPr>
            <p:extLst>
              <p:ext uri="{D42A27DB-BD31-4B8C-83A1-F6EECF244321}">
                <p14:modId xmlns:p14="http://schemas.microsoft.com/office/powerpoint/2010/main" val="2251372962"/>
              </p:ext>
            </p:extLst>
          </p:nvPr>
        </p:nvGraphicFramePr>
        <p:xfrm>
          <a:off x="865908" y="3442258"/>
          <a:ext cx="4156364" cy="291484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Graphique 15">
            <a:extLst>
              <a:ext uri="{FF2B5EF4-FFF2-40B4-BE49-F238E27FC236}">
                <a16:creationId xmlns:a16="http://schemas.microsoft.com/office/drawing/2014/main" id="{4706E52F-24E5-7F17-044C-A02F9A39F129}"/>
              </a:ext>
            </a:extLst>
          </p:cNvPr>
          <p:cNvGraphicFramePr/>
          <p:nvPr>
            <p:extLst>
              <p:ext uri="{D42A27DB-BD31-4B8C-83A1-F6EECF244321}">
                <p14:modId xmlns:p14="http://schemas.microsoft.com/office/powerpoint/2010/main" val="652756108"/>
              </p:ext>
            </p:extLst>
          </p:nvPr>
        </p:nvGraphicFramePr>
        <p:xfrm>
          <a:off x="7195128" y="3442258"/>
          <a:ext cx="4156364" cy="2914842"/>
        </p:xfrm>
        <a:graphic>
          <a:graphicData uri="http://schemas.openxmlformats.org/drawingml/2006/chart">
            <c:chart xmlns:c="http://schemas.openxmlformats.org/drawingml/2006/chart" xmlns:r="http://schemas.openxmlformats.org/officeDocument/2006/relationships" r:id="rId8"/>
          </a:graphicData>
        </a:graphic>
      </p:graphicFrame>
      <p:sp>
        <p:nvSpPr>
          <p:cNvPr id="17" name="ZoneTexte 16">
            <a:extLst>
              <a:ext uri="{FF2B5EF4-FFF2-40B4-BE49-F238E27FC236}">
                <a16:creationId xmlns:a16="http://schemas.microsoft.com/office/drawing/2014/main" id="{BAE89234-125C-5A5A-B01A-0435FCDEEFC3}"/>
              </a:ext>
            </a:extLst>
          </p:cNvPr>
          <p:cNvSpPr txBox="1"/>
          <p:nvPr/>
        </p:nvSpPr>
        <p:spPr>
          <a:xfrm>
            <a:off x="2944090" y="3861316"/>
            <a:ext cx="537633"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9,3%</a:t>
            </a:r>
          </a:p>
        </p:txBody>
      </p:sp>
      <p:sp>
        <p:nvSpPr>
          <p:cNvPr id="18" name="ZoneTexte 17">
            <a:extLst>
              <a:ext uri="{FF2B5EF4-FFF2-40B4-BE49-F238E27FC236}">
                <a16:creationId xmlns:a16="http://schemas.microsoft.com/office/drawing/2014/main" id="{95FB2B4A-F384-A470-13A9-A8C1CC1B77FE}"/>
              </a:ext>
            </a:extLst>
          </p:cNvPr>
          <p:cNvSpPr txBox="1"/>
          <p:nvPr/>
        </p:nvSpPr>
        <p:spPr>
          <a:xfrm>
            <a:off x="2975403" y="5061729"/>
            <a:ext cx="616142"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53,2%</a:t>
            </a:r>
          </a:p>
        </p:txBody>
      </p:sp>
      <p:sp>
        <p:nvSpPr>
          <p:cNvPr id="19" name="ZoneTexte 18">
            <a:extLst>
              <a:ext uri="{FF2B5EF4-FFF2-40B4-BE49-F238E27FC236}">
                <a16:creationId xmlns:a16="http://schemas.microsoft.com/office/drawing/2014/main" id="{F43776AC-92A0-5A10-6D64-2FD9D46E871B}"/>
              </a:ext>
            </a:extLst>
          </p:cNvPr>
          <p:cNvSpPr txBox="1"/>
          <p:nvPr/>
        </p:nvSpPr>
        <p:spPr>
          <a:xfrm>
            <a:off x="1990989" y="4484677"/>
            <a:ext cx="616142"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37,4%</a:t>
            </a:r>
          </a:p>
        </p:txBody>
      </p:sp>
      <p:sp>
        <p:nvSpPr>
          <p:cNvPr id="20" name="ZoneTexte 19">
            <a:extLst>
              <a:ext uri="{FF2B5EF4-FFF2-40B4-BE49-F238E27FC236}">
                <a16:creationId xmlns:a16="http://schemas.microsoft.com/office/drawing/2014/main" id="{2E5EA359-4537-6579-8EDA-D64E399ED59A}"/>
              </a:ext>
            </a:extLst>
          </p:cNvPr>
          <p:cNvSpPr txBox="1"/>
          <p:nvPr/>
        </p:nvSpPr>
        <p:spPr>
          <a:xfrm>
            <a:off x="9273310" y="3796571"/>
            <a:ext cx="617874"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13,3%</a:t>
            </a:r>
          </a:p>
        </p:txBody>
      </p:sp>
      <p:sp>
        <p:nvSpPr>
          <p:cNvPr id="21" name="ZoneTexte 20">
            <a:extLst>
              <a:ext uri="{FF2B5EF4-FFF2-40B4-BE49-F238E27FC236}">
                <a16:creationId xmlns:a16="http://schemas.microsoft.com/office/drawing/2014/main" id="{0ADEAE7A-E606-1CD9-6592-AF96C4FA1696}"/>
              </a:ext>
            </a:extLst>
          </p:cNvPr>
          <p:cNvSpPr txBox="1"/>
          <p:nvPr/>
        </p:nvSpPr>
        <p:spPr>
          <a:xfrm>
            <a:off x="9445633" y="4987035"/>
            <a:ext cx="617874"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46,6%</a:t>
            </a:r>
          </a:p>
        </p:txBody>
      </p:sp>
      <p:sp>
        <p:nvSpPr>
          <p:cNvPr id="22" name="ZoneTexte 21">
            <a:extLst>
              <a:ext uri="{FF2B5EF4-FFF2-40B4-BE49-F238E27FC236}">
                <a16:creationId xmlns:a16="http://schemas.microsoft.com/office/drawing/2014/main" id="{BAFD31B7-7E88-1621-31E9-BF9A69394C1D}"/>
              </a:ext>
            </a:extLst>
          </p:cNvPr>
          <p:cNvSpPr txBox="1"/>
          <p:nvPr/>
        </p:nvSpPr>
        <p:spPr>
          <a:xfrm>
            <a:off x="8364874" y="4369981"/>
            <a:ext cx="617874"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40,1%</a:t>
            </a:r>
          </a:p>
        </p:txBody>
      </p:sp>
      <p:sp>
        <p:nvSpPr>
          <p:cNvPr id="23" name="ZoneTexte 22">
            <a:extLst>
              <a:ext uri="{FF2B5EF4-FFF2-40B4-BE49-F238E27FC236}">
                <a16:creationId xmlns:a16="http://schemas.microsoft.com/office/drawing/2014/main" id="{200325EF-08DB-DDB5-438F-0CDBC50FAEF3}"/>
              </a:ext>
            </a:extLst>
          </p:cNvPr>
          <p:cNvSpPr txBox="1"/>
          <p:nvPr/>
        </p:nvSpPr>
        <p:spPr>
          <a:xfrm>
            <a:off x="1619057" y="2916951"/>
            <a:ext cx="265006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latin typeface="DB Sans" panose="020B0502050202020204" pitchFamily="34" charset="0"/>
              </a:rPr>
              <a:t>Jeux paralympiques</a:t>
            </a:r>
          </a:p>
        </p:txBody>
      </p:sp>
      <p:sp>
        <p:nvSpPr>
          <p:cNvPr id="24" name="ZoneTexte 23">
            <a:extLst>
              <a:ext uri="{FF2B5EF4-FFF2-40B4-BE49-F238E27FC236}">
                <a16:creationId xmlns:a16="http://schemas.microsoft.com/office/drawing/2014/main" id="{A3CD6256-6392-3150-77A8-CA3ECFD2E1BA}"/>
              </a:ext>
            </a:extLst>
          </p:cNvPr>
          <p:cNvSpPr txBox="1"/>
          <p:nvPr/>
        </p:nvSpPr>
        <p:spPr>
          <a:xfrm>
            <a:off x="8364874" y="2916951"/>
            <a:ext cx="194284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latin typeface="DB Sans" panose="020B0502050202020204" pitchFamily="34" charset="0"/>
              </a:rPr>
              <a:t>Jeux olympiques</a:t>
            </a:r>
          </a:p>
        </p:txBody>
      </p:sp>
      <p:pic>
        <p:nvPicPr>
          <p:cNvPr id="2" name="Image 1" descr="Une image contenant texte, Police, Graphique, logo&#10;&#10;Description générée automatiquement">
            <a:extLst>
              <a:ext uri="{FF2B5EF4-FFF2-40B4-BE49-F238E27FC236}">
                <a16:creationId xmlns:a16="http://schemas.microsoft.com/office/drawing/2014/main" id="{D82C8D0B-880C-33B4-EB10-A5AB695BFD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5" y="-67707"/>
            <a:ext cx="2383005" cy="1024062"/>
          </a:xfrm>
          <a:prstGeom prst="rect">
            <a:avLst/>
          </a:prstGeom>
        </p:spPr>
      </p:pic>
      <p:sp>
        <p:nvSpPr>
          <p:cNvPr id="4" name="ZoneTexte 3">
            <a:extLst>
              <a:ext uri="{FF2B5EF4-FFF2-40B4-BE49-F238E27FC236}">
                <a16:creationId xmlns:a16="http://schemas.microsoft.com/office/drawing/2014/main" id="{76489CC0-4BC3-27C3-CCAA-FFEFC8FDBA16}"/>
              </a:ext>
            </a:extLst>
          </p:cNvPr>
          <p:cNvSpPr txBox="1"/>
          <p:nvPr/>
        </p:nvSpPr>
        <p:spPr>
          <a:xfrm>
            <a:off x="4385733" y="227697"/>
            <a:ext cx="5291667" cy="646331"/>
          </a:xfrm>
          <a:prstGeom prst="rect">
            <a:avLst/>
          </a:prstGeom>
          <a:noFill/>
        </p:spPr>
        <p:txBody>
          <a:bodyPr wrap="square" rtlCol="0">
            <a:spAutoFit/>
          </a:bodyPr>
          <a:lstStyle/>
          <a:p>
            <a:r>
              <a:rPr lang="fr-FR" b="1" dirty="0">
                <a:latin typeface="DB Sans" panose="020B0502050202020204" pitchFamily="34" charset="0"/>
              </a:rPr>
              <a:t>Chiffres clés J.O Paris 2024</a:t>
            </a:r>
          </a:p>
          <a:p>
            <a:r>
              <a:rPr lang="fr-FR" dirty="0">
                <a:latin typeface="DB Sans" panose="020B0502050202020204" pitchFamily="34" charset="0"/>
              </a:rPr>
              <a:t>Estimation du nombre de visiteurs</a:t>
            </a:r>
          </a:p>
        </p:txBody>
      </p:sp>
      <p:sp>
        <p:nvSpPr>
          <p:cNvPr id="7" name="Espace réservé du pied de page 2">
            <a:extLst>
              <a:ext uri="{FF2B5EF4-FFF2-40B4-BE49-F238E27FC236}">
                <a16:creationId xmlns:a16="http://schemas.microsoft.com/office/drawing/2014/main" id="{B155CA19-8BE2-B7E3-6A8C-A97EE270AA53}"/>
              </a:ext>
            </a:extLst>
          </p:cNvPr>
          <p:cNvSpPr>
            <a:spLocks noGrp="1"/>
          </p:cNvSpPr>
          <p:nvPr>
            <p:ph type="ftr" sz="quarter" idx="10"/>
          </p:nvPr>
        </p:nvSpPr>
        <p:spPr>
          <a:xfrm>
            <a:off x="778933" y="6692901"/>
            <a:ext cx="8509000" cy="93663"/>
          </a:xfrm>
        </p:spPr>
        <p:txBody>
          <a:bodyPr/>
          <a:lstStyle/>
          <a:p>
            <a:pPr>
              <a:defRPr/>
            </a:pPr>
            <a:r>
              <a:rPr lang="en-GB" altLang="de-DE" dirty="0"/>
              <a:t>DB SCHENKER | JO 2024 | Newsletter #1</a:t>
            </a:r>
          </a:p>
        </p:txBody>
      </p:sp>
    </p:spTree>
    <p:extLst>
      <p:ext uri="{BB962C8B-B14F-4D97-AF65-F5344CB8AC3E}">
        <p14:creationId xmlns:p14="http://schemas.microsoft.com/office/powerpoint/2010/main" val="329583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A9DA2B3F-94BD-491A-A69A-24192EE46A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38" imgH="344" progId="TCLayout.ActiveDocument.1">
                  <p:embed/>
                </p:oleObj>
              </mc:Choice>
              <mc:Fallback>
                <p:oleObj name="Diapositive think-cell" r:id="rId5" imgW="338" imgH="344" progId="TCLayout.ActiveDocument.1">
                  <p:embed/>
                  <p:pic>
                    <p:nvPicPr>
                      <p:cNvPr id="6" name="Objet 5" hidden="1">
                        <a:extLst>
                          <a:ext uri="{FF2B5EF4-FFF2-40B4-BE49-F238E27FC236}">
                            <a16:creationId xmlns:a16="http://schemas.microsoft.com/office/drawing/2014/main" id="{A9DA2B3F-94BD-491A-A69A-24192EE46A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A2DEBE2-DA4F-45A8-876D-9B4D00BD17EC}"/>
              </a:ext>
            </a:extLst>
          </p:cNvPr>
          <p:cNvSpPr/>
          <p:nvPr>
            <p:custDataLst>
              <p:tags r:id="rId2"/>
            </p:custDataLst>
          </p:nvPr>
        </p:nvSpPr>
        <p:spPr>
          <a:xfrm>
            <a:off x="0" y="0"/>
            <a:ext cx="158750" cy="15875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buClr>
                <a:schemeClr val="accent2"/>
              </a:buClr>
            </a:pPr>
            <a:endParaRPr lang="fr-FR" sz="2400" b="1" dirty="0">
              <a:solidFill>
                <a:schemeClr val="tx1"/>
              </a:solidFill>
              <a:latin typeface="DB Head" panose="020B0502050202020204" pitchFamily="34" charset="0"/>
              <a:ea typeface="+mj-ea"/>
              <a:cs typeface="+mj-cs"/>
              <a:sym typeface="DB Head" panose="020B0502050202020204" pitchFamily="34" charset="0"/>
            </a:endParaRPr>
          </a:p>
        </p:txBody>
      </p:sp>
      <p:sp>
        <p:nvSpPr>
          <p:cNvPr id="3" name="Titre 2">
            <a:extLst>
              <a:ext uri="{FF2B5EF4-FFF2-40B4-BE49-F238E27FC236}">
                <a16:creationId xmlns:a16="http://schemas.microsoft.com/office/drawing/2014/main" id="{60A0C33A-18F8-4E41-A90C-891D437FCB43}"/>
              </a:ext>
            </a:extLst>
          </p:cNvPr>
          <p:cNvSpPr>
            <a:spLocks noGrp="1"/>
          </p:cNvSpPr>
          <p:nvPr>
            <p:ph type="title"/>
          </p:nvPr>
        </p:nvSpPr>
        <p:spPr>
          <a:xfrm>
            <a:off x="221720" y="265673"/>
            <a:ext cx="7996833" cy="285190"/>
          </a:xfrm>
        </p:spPr>
        <p:txBody>
          <a:bodyPr vert="horz"/>
          <a:lstStyle/>
          <a:p>
            <a:br>
              <a:rPr lang="fr-FR" b="1" u="sng" dirty="0"/>
            </a:br>
            <a:br>
              <a:rPr lang="fr-FR" b="1" u="sng" dirty="0"/>
            </a:br>
            <a:br>
              <a:rPr lang="fr-FR" b="1" u="sng" dirty="0"/>
            </a:br>
            <a:br>
              <a:rPr lang="fr-FR" b="1" u="sng" dirty="0"/>
            </a:br>
            <a:br>
              <a:rPr lang="fr-FR" sz="2000" b="0" dirty="0"/>
            </a:br>
            <a:br>
              <a:rPr lang="fr-FR" dirty="0"/>
            </a:br>
            <a:endParaRPr lang="fr-FR" dirty="0"/>
          </a:p>
        </p:txBody>
      </p:sp>
      <p:sp>
        <p:nvSpPr>
          <p:cNvPr id="8" name="ZoneTexte 7">
            <a:extLst>
              <a:ext uri="{FF2B5EF4-FFF2-40B4-BE49-F238E27FC236}">
                <a16:creationId xmlns:a16="http://schemas.microsoft.com/office/drawing/2014/main" id="{250AD4CE-E741-4BB6-B9C5-D51707AFDEA8}"/>
              </a:ext>
            </a:extLst>
          </p:cNvPr>
          <p:cNvSpPr txBox="1"/>
          <p:nvPr/>
        </p:nvSpPr>
        <p:spPr bwMode="gray">
          <a:xfrm>
            <a:off x="1010654" y="1793050"/>
            <a:ext cx="65" cy="830997"/>
          </a:xfrm>
          <a:prstGeom prst="rect">
            <a:avLst/>
          </a:prstGeom>
          <a:noFill/>
        </p:spPr>
        <p:txBody>
          <a:bodyPr wrap="none" lIns="0" tIns="0" rIns="0" bIns="0" rtlCol="0">
            <a:spAutoFit/>
          </a:bodyPr>
          <a:lstStyle/>
          <a:p>
            <a:pPr algn="l">
              <a:buClr>
                <a:srgbClr val="FF0000"/>
              </a:buClr>
              <a:buSzPct val="85000"/>
            </a:pPr>
            <a:endParaRPr lang="fr-FR" dirty="0"/>
          </a:p>
          <a:p>
            <a:pPr algn="l">
              <a:buClr>
                <a:srgbClr val="FF0000"/>
              </a:buClr>
              <a:buSzPct val="85000"/>
            </a:pPr>
            <a:endParaRPr lang="fr-FR" dirty="0"/>
          </a:p>
          <a:p>
            <a:pPr algn="l">
              <a:buClr>
                <a:srgbClr val="FF0000"/>
              </a:buClr>
              <a:buSzPct val="85000"/>
            </a:pPr>
            <a:endParaRPr lang="fr-FR" dirty="0"/>
          </a:p>
        </p:txBody>
      </p:sp>
      <p:sp>
        <p:nvSpPr>
          <p:cNvPr id="10" name="ZoneTexte 9">
            <a:extLst>
              <a:ext uri="{FF2B5EF4-FFF2-40B4-BE49-F238E27FC236}">
                <a16:creationId xmlns:a16="http://schemas.microsoft.com/office/drawing/2014/main" id="{15499469-55F6-3884-11EE-116AEF998CE5}"/>
              </a:ext>
            </a:extLst>
          </p:cNvPr>
          <p:cNvSpPr txBox="1"/>
          <p:nvPr/>
        </p:nvSpPr>
        <p:spPr bwMode="gray">
          <a:xfrm>
            <a:off x="43919" y="-1450"/>
            <a:ext cx="9633481" cy="646331"/>
          </a:xfrm>
          <a:prstGeom prst="rect">
            <a:avLst/>
          </a:prstGeom>
          <a:noFill/>
        </p:spPr>
        <p:txBody>
          <a:bodyPr wrap="square">
            <a:spAutoFit/>
          </a:bodyPr>
          <a:lstStyle/>
          <a:p>
            <a:endParaRPr lang="fr-FR" b="1" dirty="0">
              <a:solidFill>
                <a:srgbClr val="0064C8"/>
              </a:solidFill>
            </a:endParaRPr>
          </a:p>
          <a:p>
            <a:endParaRPr lang="fr-FR" dirty="0">
              <a:solidFill>
                <a:srgbClr val="0070C0"/>
              </a:solidFill>
            </a:endParaRPr>
          </a:p>
        </p:txBody>
      </p:sp>
      <p:sp>
        <p:nvSpPr>
          <p:cNvPr id="9" name="Triangle isocèle 8">
            <a:extLst>
              <a:ext uri="{FF2B5EF4-FFF2-40B4-BE49-F238E27FC236}">
                <a16:creationId xmlns:a16="http://schemas.microsoft.com/office/drawing/2014/main" id="{EEB9E73A-D64C-81FA-CAE7-9556C166B812}"/>
              </a:ext>
            </a:extLst>
          </p:cNvPr>
          <p:cNvSpPr/>
          <p:nvPr/>
        </p:nvSpPr>
        <p:spPr bwMode="gray">
          <a:xfrm rot="5400000">
            <a:off x="1503193" y="-1503196"/>
            <a:ext cx="1591735" cy="4598129"/>
          </a:xfrm>
          <a:prstGeom prst="triangle">
            <a:avLst>
              <a:gd name="adj" fmla="val 0"/>
            </a:avLst>
          </a:prstGeom>
          <a:solidFill>
            <a:srgbClr val="167D86"/>
          </a:solid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err="1">
              <a:ln>
                <a:noFill/>
              </a:ln>
              <a:solidFill>
                <a:schemeClr val="tx1"/>
              </a:solidFill>
              <a:effectLst/>
              <a:latin typeface="DB Office" pitchFamily="34" charset="0"/>
            </a:endParaRPr>
          </a:p>
        </p:txBody>
      </p:sp>
      <p:graphicFrame>
        <p:nvGraphicFramePr>
          <p:cNvPr id="14" name="Graphique 13">
            <a:extLst>
              <a:ext uri="{FF2B5EF4-FFF2-40B4-BE49-F238E27FC236}">
                <a16:creationId xmlns:a16="http://schemas.microsoft.com/office/drawing/2014/main" id="{215D3E44-9F4A-4CDC-6911-E10EF520354F}"/>
              </a:ext>
            </a:extLst>
          </p:cNvPr>
          <p:cNvGraphicFramePr/>
          <p:nvPr>
            <p:extLst>
              <p:ext uri="{D42A27DB-BD31-4B8C-83A1-F6EECF244321}">
                <p14:modId xmlns:p14="http://schemas.microsoft.com/office/powerpoint/2010/main" val="2784402718"/>
              </p:ext>
            </p:extLst>
          </p:nvPr>
        </p:nvGraphicFramePr>
        <p:xfrm>
          <a:off x="6723788" y="3122349"/>
          <a:ext cx="4156364" cy="2914842"/>
        </p:xfrm>
        <a:graphic>
          <a:graphicData uri="http://schemas.openxmlformats.org/drawingml/2006/chart">
            <c:chart xmlns:c="http://schemas.openxmlformats.org/drawingml/2006/chart" xmlns:r="http://schemas.openxmlformats.org/officeDocument/2006/relationships" r:id="rId7"/>
          </a:graphicData>
        </a:graphic>
      </p:graphicFrame>
      <p:sp>
        <p:nvSpPr>
          <p:cNvPr id="15" name="ZoneTexte 14">
            <a:extLst>
              <a:ext uri="{FF2B5EF4-FFF2-40B4-BE49-F238E27FC236}">
                <a16:creationId xmlns:a16="http://schemas.microsoft.com/office/drawing/2014/main" id="{2EE48FDC-E0C5-52DC-496A-4A07D6359A09}"/>
              </a:ext>
            </a:extLst>
          </p:cNvPr>
          <p:cNvSpPr txBox="1"/>
          <p:nvPr/>
        </p:nvSpPr>
        <p:spPr>
          <a:xfrm>
            <a:off x="6723788" y="2328976"/>
            <a:ext cx="4156364"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latin typeface="DB Sans" panose="020B0502050202020204" pitchFamily="34" charset="0"/>
              </a:rPr>
              <a:t>Estimation pour les seuls JO (avec billets)</a:t>
            </a:r>
          </a:p>
        </p:txBody>
      </p:sp>
      <p:sp>
        <p:nvSpPr>
          <p:cNvPr id="16" name="ZoneTexte 15">
            <a:extLst>
              <a:ext uri="{FF2B5EF4-FFF2-40B4-BE49-F238E27FC236}">
                <a16:creationId xmlns:a16="http://schemas.microsoft.com/office/drawing/2014/main" id="{34EE400C-093B-0ADA-2869-38E2E3352599}"/>
              </a:ext>
            </a:extLst>
          </p:cNvPr>
          <p:cNvSpPr txBox="1"/>
          <p:nvPr/>
        </p:nvSpPr>
        <p:spPr>
          <a:xfrm>
            <a:off x="8122812" y="2954026"/>
            <a:ext cx="780758" cy="276999"/>
          </a:xfrm>
          <a:prstGeom prst="rect">
            <a:avLst/>
          </a:prstGeom>
          <a:noFill/>
        </p:spPr>
        <p:txBody>
          <a:bodyPr wrap="square" rtlCol="0">
            <a:spAutoFit/>
          </a:bodyPr>
          <a:lstStyle/>
          <a:p>
            <a:r>
              <a:rPr lang="fr-FR" sz="1200" dirty="0">
                <a:latin typeface="DB Sans" panose="020B0502050202020204" pitchFamily="34" charset="0"/>
              </a:rPr>
              <a:t>32,0%</a:t>
            </a:r>
          </a:p>
        </p:txBody>
      </p:sp>
      <p:sp>
        <p:nvSpPr>
          <p:cNvPr id="17" name="ZoneTexte 16">
            <a:extLst>
              <a:ext uri="{FF2B5EF4-FFF2-40B4-BE49-F238E27FC236}">
                <a16:creationId xmlns:a16="http://schemas.microsoft.com/office/drawing/2014/main" id="{E638A422-2F07-4CF7-154B-D841FBFF6C25}"/>
              </a:ext>
            </a:extLst>
          </p:cNvPr>
          <p:cNvSpPr txBox="1"/>
          <p:nvPr/>
        </p:nvSpPr>
        <p:spPr>
          <a:xfrm>
            <a:off x="9873103" y="4288871"/>
            <a:ext cx="780758" cy="276999"/>
          </a:xfrm>
          <a:prstGeom prst="rect">
            <a:avLst/>
          </a:prstGeom>
          <a:noFill/>
        </p:spPr>
        <p:txBody>
          <a:bodyPr wrap="square" rtlCol="0">
            <a:spAutoFit/>
          </a:bodyPr>
          <a:lstStyle/>
          <a:p>
            <a:r>
              <a:rPr lang="fr-FR" sz="1200" dirty="0">
                <a:latin typeface="DB Sans" panose="020B0502050202020204" pitchFamily="34" charset="0"/>
              </a:rPr>
              <a:t>24,0%</a:t>
            </a:r>
          </a:p>
        </p:txBody>
      </p:sp>
      <p:sp>
        <p:nvSpPr>
          <p:cNvPr id="18" name="ZoneTexte 17">
            <a:extLst>
              <a:ext uri="{FF2B5EF4-FFF2-40B4-BE49-F238E27FC236}">
                <a16:creationId xmlns:a16="http://schemas.microsoft.com/office/drawing/2014/main" id="{310AC0BB-274F-77BC-4D63-E87179F3EC41}"/>
              </a:ext>
            </a:extLst>
          </p:cNvPr>
          <p:cNvSpPr txBox="1"/>
          <p:nvPr/>
        </p:nvSpPr>
        <p:spPr>
          <a:xfrm>
            <a:off x="9231176" y="5163031"/>
            <a:ext cx="780758" cy="276999"/>
          </a:xfrm>
          <a:prstGeom prst="rect">
            <a:avLst/>
          </a:prstGeom>
          <a:noFill/>
        </p:spPr>
        <p:txBody>
          <a:bodyPr wrap="square" rtlCol="0">
            <a:spAutoFit/>
          </a:bodyPr>
          <a:lstStyle/>
          <a:p>
            <a:r>
              <a:rPr lang="fr-FR" sz="1200" dirty="0">
                <a:latin typeface="DB Sans" panose="020B0502050202020204" pitchFamily="34" charset="0"/>
              </a:rPr>
              <a:t>16,0%</a:t>
            </a:r>
          </a:p>
        </p:txBody>
      </p:sp>
      <p:sp>
        <p:nvSpPr>
          <p:cNvPr id="19" name="ZoneTexte 18">
            <a:extLst>
              <a:ext uri="{FF2B5EF4-FFF2-40B4-BE49-F238E27FC236}">
                <a16:creationId xmlns:a16="http://schemas.microsoft.com/office/drawing/2014/main" id="{9A605951-8DFC-988B-C0CC-CA787BE96E35}"/>
              </a:ext>
            </a:extLst>
          </p:cNvPr>
          <p:cNvSpPr txBox="1"/>
          <p:nvPr/>
        </p:nvSpPr>
        <p:spPr>
          <a:xfrm>
            <a:off x="7667352" y="5163030"/>
            <a:ext cx="780758" cy="276999"/>
          </a:xfrm>
          <a:prstGeom prst="rect">
            <a:avLst/>
          </a:prstGeom>
          <a:noFill/>
        </p:spPr>
        <p:txBody>
          <a:bodyPr wrap="square" rtlCol="0">
            <a:spAutoFit/>
          </a:bodyPr>
          <a:lstStyle/>
          <a:p>
            <a:r>
              <a:rPr lang="fr-FR" sz="1200" dirty="0">
                <a:latin typeface="DB Sans" panose="020B0502050202020204" pitchFamily="34" charset="0"/>
              </a:rPr>
              <a:t>12,0%</a:t>
            </a:r>
          </a:p>
        </p:txBody>
      </p:sp>
      <p:sp>
        <p:nvSpPr>
          <p:cNvPr id="20" name="ZoneTexte 19">
            <a:extLst>
              <a:ext uri="{FF2B5EF4-FFF2-40B4-BE49-F238E27FC236}">
                <a16:creationId xmlns:a16="http://schemas.microsoft.com/office/drawing/2014/main" id="{4112B4FC-9AAA-F6DC-FD03-94F7B5D8B4A0}"/>
              </a:ext>
            </a:extLst>
          </p:cNvPr>
          <p:cNvSpPr txBox="1"/>
          <p:nvPr/>
        </p:nvSpPr>
        <p:spPr>
          <a:xfrm>
            <a:off x="7244503" y="4627243"/>
            <a:ext cx="780758" cy="276999"/>
          </a:xfrm>
          <a:prstGeom prst="rect">
            <a:avLst/>
          </a:prstGeom>
          <a:noFill/>
        </p:spPr>
        <p:txBody>
          <a:bodyPr wrap="square" rtlCol="0">
            <a:spAutoFit/>
          </a:bodyPr>
          <a:lstStyle/>
          <a:p>
            <a:r>
              <a:rPr lang="fr-FR" sz="1200" dirty="0">
                <a:latin typeface="DB Sans" panose="020B0502050202020204" pitchFamily="34" charset="0"/>
              </a:rPr>
              <a:t>8,0%</a:t>
            </a:r>
          </a:p>
        </p:txBody>
      </p:sp>
      <p:sp>
        <p:nvSpPr>
          <p:cNvPr id="21" name="ZoneTexte 20">
            <a:extLst>
              <a:ext uri="{FF2B5EF4-FFF2-40B4-BE49-F238E27FC236}">
                <a16:creationId xmlns:a16="http://schemas.microsoft.com/office/drawing/2014/main" id="{71E82CB1-7832-5A8E-8282-BBDE9ABABF22}"/>
              </a:ext>
            </a:extLst>
          </p:cNvPr>
          <p:cNvSpPr txBox="1"/>
          <p:nvPr/>
        </p:nvSpPr>
        <p:spPr>
          <a:xfrm>
            <a:off x="7175231" y="3984778"/>
            <a:ext cx="780758" cy="276999"/>
          </a:xfrm>
          <a:prstGeom prst="rect">
            <a:avLst/>
          </a:prstGeom>
          <a:noFill/>
        </p:spPr>
        <p:txBody>
          <a:bodyPr wrap="square" rtlCol="0">
            <a:spAutoFit/>
          </a:bodyPr>
          <a:lstStyle/>
          <a:p>
            <a:r>
              <a:rPr lang="fr-FR" sz="1200" dirty="0">
                <a:latin typeface="DB Sans" panose="020B0502050202020204" pitchFamily="34" charset="0"/>
              </a:rPr>
              <a:t>8,0%</a:t>
            </a:r>
          </a:p>
        </p:txBody>
      </p:sp>
      <p:sp>
        <p:nvSpPr>
          <p:cNvPr id="22" name="ZoneTexte 21">
            <a:extLst>
              <a:ext uri="{FF2B5EF4-FFF2-40B4-BE49-F238E27FC236}">
                <a16:creationId xmlns:a16="http://schemas.microsoft.com/office/drawing/2014/main" id="{E6613224-4C09-5824-81F6-C4EEFBB38000}"/>
              </a:ext>
            </a:extLst>
          </p:cNvPr>
          <p:cNvSpPr txBox="1"/>
          <p:nvPr/>
        </p:nvSpPr>
        <p:spPr>
          <a:xfrm>
            <a:off x="732609" y="1904906"/>
            <a:ext cx="5291667" cy="141577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3200" b="1" dirty="0">
                <a:solidFill>
                  <a:srgbClr val="167D86"/>
                </a:solidFill>
                <a:latin typeface="DB Sans" panose="020B0502050202020204" pitchFamily="34" charset="0"/>
              </a:rPr>
              <a:t>1 878 000</a:t>
            </a:r>
          </a:p>
          <a:p>
            <a:r>
              <a:rPr lang="fr-FR" dirty="0">
                <a:latin typeface="DB Sans" panose="020B0502050202020204" pitchFamily="34" charset="0"/>
              </a:rPr>
              <a:t>De visiteurs étrangers attendus en IDF</a:t>
            </a:r>
          </a:p>
          <a:p>
            <a:r>
              <a:rPr lang="fr-FR" dirty="0">
                <a:latin typeface="DB Sans" panose="020B0502050202020204" pitchFamily="34" charset="0"/>
              </a:rPr>
              <a:t>Dont </a:t>
            </a:r>
            <a:r>
              <a:rPr lang="fr-FR" b="1" dirty="0">
                <a:solidFill>
                  <a:srgbClr val="167D86"/>
                </a:solidFill>
                <a:latin typeface="DB Sans" panose="020B0502050202020204" pitchFamily="34" charset="0"/>
              </a:rPr>
              <a:t>1,5 million </a:t>
            </a:r>
            <a:r>
              <a:rPr lang="fr-FR" dirty="0">
                <a:latin typeface="DB Sans" panose="020B0502050202020204" pitchFamily="34" charset="0"/>
              </a:rPr>
              <a:t>aux JO</a:t>
            </a:r>
          </a:p>
          <a:p>
            <a:r>
              <a:rPr lang="fr-FR" dirty="0">
                <a:latin typeface="DB Sans" panose="020B0502050202020204" pitchFamily="34" charset="0"/>
              </a:rPr>
              <a:t>Dont </a:t>
            </a:r>
            <a:r>
              <a:rPr lang="fr-FR" b="1" dirty="0">
                <a:solidFill>
                  <a:srgbClr val="167D86"/>
                </a:solidFill>
                <a:latin typeface="DB Sans" panose="020B0502050202020204" pitchFamily="34" charset="0"/>
              </a:rPr>
              <a:t>370 000 </a:t>
            </a:r>
            <a:r>
              <a:rPr lang="fr-FR" dirty="0">
                <a:latin typeface="DB Sans" panose="020B0502050202020204" pitchFamily="34" charset="0"/>
              </a:rPr>
              <a:t>aux JP</a:t>
            </a:r>
          </a:p>
        </p:txBody>
      </p:sp>
      <p:sp>
        <p:nvSpPr>
          <p:cNvPr id="23" name="ZoneTexte 22">
            <a:extLst>
              <a:ext uri="{FF2B5EF4-FFF2-40B4-BE49-F238E27FC236}">
                <a16:creationId xmlns:a16="http://schemas.microsoft.com/office/drawing/2014/main" id="{8BEF590B-B143-0DAB-06BD-34B403F0B1AB}"/>
              </a:ext>
            </a:extLst>
          </p:cNvPr>
          <p:cNvSpPr txBox="1"/>
          <p:nvPr/>
        </p:nvSpPr>
        <p:spPr>
          <a:xfrm>
            <a:off x="699142" y="4489109"/>
            <a:ext cx="5291667"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latin typeface="DB Sans" panose="020B0502050202020204" pitchFamily="34" charset="0"/>
              </a:rPr>
              <a:t>Estimation </a:t>
            </a:r>
            <a:r>
              <a:rPr lang="fr-FR" u="sng" dirty="0">
                <a:latin typeface="DB Sans" panose="020B0502050202020204" pitchFamily="34" charset="0"/>
              </a:rPr>
              <a:t>pour les seuls JO</a:t>
            </a:r>
          </a:p>
          <a:p>
            <a:r>
              <a:rPr lang="fr-FR" dirty="0">
                <a:latin typeface="DB Sans" panose="020B0502050202020204" pitchFamily="34" charset="0"/>
              </a:rPr>
              <a:t>Avec et sans billets : </a:t>
            </a:r>
          </a:p>
          <a:p>
            <a:r>
              <a:rPr lang="fr-FR" sz="1400" b="1" dirty="0">
                <a:solidFill>
                  <a:srgbClr val="005F6A"/>
                </a:solidFill>
                <a:latin typeface="DB Sans" panose="020B0502050202020204" pitchFamily="34" charset="0"/>
              </a:rPr>
              <a:t>56,6% </a:t>
            </a:r>
            <a:r>
              <a:rPr lang="fr-FR" sz="1400" dirty="0">
                <a:latin typeface="DB Sans" panose="020B0502050202020204" pitchFamily="34" charset="0"/>
              </a:rPr>
              <a:t>d’européens</a:t>
            </a:r>
          </a:p>
          <a:p>
            <a:r>
              <a:rPr lang="fr-FR" sz="1400" b="1" dirty="0">
                <a:solidFill>
                  <a:srgbClr val="005F6A"/>
                </a:solidFill>
                <a:latin typeface="DB Sans" panose="020B0502050202020204" pitchFamily="34" charset="0"/>
              </a:rPr>
              <a:t>43,4% </a:t>
            </a:r>
            <a:r>
              <a:rPr lang="fr-FR" sz="1400" dirty="0">
                <a:latin typeface="DB Sans" panose="020B0502050202020204" pitchFamily="34" charset="0"/>
              </a:rPr>
              <a:t>de long courrier</a:t>
            </a:r>
          </a:p>
        </p:txBody>
      </p:sp>
      <p:pic>
        <p:nvPicPr>
          <p:cNvPr id="2" name="Image 1" descr="Une image contenant texte, Police, Graphique, logo&#10;&#10;Description générée automatiquement">
            <a:extLst>
              <a:ext uri="{FF2B5EF4-FFF2-40B4-BE49-F238E27FC236}">
                <a16:creationId xmlns:a16="http://schemas.microsoft.com/office/drawing/2014/main" id="{EC3B2229-4074-01FC-5879-394F070C8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45" y="-67707"/>
            <a:ext cx="2383005" cy="1024062"/>
          </a:xfrm>
          <a:prstGeom prst="rect">
            <a:avLst/>
          </a:prstGeom>
        </p:spPr>
      </p:pic>
      <p:sp>
        <p:nvSpPr>
          <p:cNvPr id="4" name="ZoneTexte 3">
            <a:extLst>
              <a:ext uri="{FF2B5EF4-FFF2-40B4-BE49-F238E27FC236}">
                <a16:creationId xmlns:a16="http://schemas.microsoft.com/office/drawing/2014/main" id="{A92FAA9B-0EE5-044F-6589-05535B040812}"/>
              </a:ext>
            </a:extLst>
          </p:cNvPr>
          <p:cNvSpPr txBox="1"/>
          <p:nvPr/>
        </p:nvSpPr>
        <p:spPr>
          <a:xfrm>
            <a:off x="4385733" y="227697"/>
            <a:ext cx="5291667" cy="646331"/>
          </a:xfrm>
          <a:prstGeom prst="rect">
            <a:avLst/>
          </a:prstGeom>
          <a:noFill/>
        </p:spPr>
        <p:txBody>
          <a:bodyPr wrap="square" rtlCol="0">
            <a:spAutoFit/>
          </a:bodyPr>
          <a:lstStyle/>
          <a:p>
            <a:r>
              <a:rPr lang="fr-FR" b="1" dirty="0">
                <a:latin typeface="DB Sans" panose="020B0502050202020204" pitchFamily="34" charset="0"/>
              </a:rPr>
              <a:t>Chiffres clés J.O Paris 2024</a:t>
            </a:r>
          </a:p>
          <a:p>
            <a:r>
              <a:rPr lang="fr-FR" dirty="0">
                <a:latin typeface="DB Sans" panose="020B0502050202020204" pitchFamily="34" charset="0"/>
              </a:rPr>
              <a:t>Estimation du nombre de visiteurs</a:t>
            </a:r>
          </a:p>
        </p:txBody>
      </p:sp>
      <p:sp>
        <p:nvSpPr>
          <p:cNvPr id="11" name="Espace réservé du pied de page 2">
            <a:extLst>
              <a:ext uri="{FF2B5EF4-FFF2-40B4-BE49-F238E27FC236}">
                <a16:creationId xmlns:a16="http://schemas.microsoft.com/office/drawing/2014/main" id="{DD5934FB-068E-FD37-E99C-57123095C6F1}"/>
              </a:ext>
            </a:extLst>
          </p:cNvPr>
          <p:cNvSpPr>
            <a:spLocks noGrp="1"/>
          </p:cNvSpPr>
          <p:nvPr>
            <p:ph type="ftr" sz="quarter" idx="10"/>
          </p:nvPr>
        </p:nvSpPr>
        <p:spPr>
          <a:xfrm>
            <a:off x="778933" y="6692901"/>
            <a:ext cx="8509000" cy="93663"/>
          </a:xfrm>
        </p:spPr>
        <p:txBody>
          <a:bodyPr/>
          <a:lstStyle/>
          <a:p>
            <a:pPr>
              <a:defRPr/>
            </a:pPr>
            <a:r>
              <a:rPr lang="en-GB" altLang="de-DE" dirty="0"/>
              <a:t>DB SCHENKER | JO 2024 | Newsletter #1</a:t>
            </a:r>
          </a:p>
        </p:txBody>
      </p:sp>
    </p:spTree>
    <p:extLst>
      <p:ext uri="{BB962C8B-B14F-4D97-AF65-F5344CB8AC3E}">
        <p14:creationId xmlns:p14="http://schemas.microsoft.com/office/powerpoint/2010/main" val="8462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A9DA2B3F-94BD-491A-A69A-24192EE46A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38" imgH="344" progId="TCLayout.ActiveDocument.1">
                  <p:embed/>
                </p:oleObj>
              </mc:Choice>
              <mc:Fallback>
                <p:oleObj name="Diapositive think-cell" r:id="rId5" imgW="338" imgH="344" progId="TCLayout.ActiveDocument.1">
                  <p:embed/>
                  <p:pic>
                    <p:nvPicPr>
                      <p:cNvPr id="6" name="Objet 5" hidden="1">
                        <a:extLst>
                          <a:ext uri="{FF2B5EF4-FFF2-40B4-BE49-F238E27FC236}">
                            <a16:creationId xmlns:a16="http://schemas.microsoft.com/office/drawing/2014/main" id="{A9DA2B3F-94BD-491A-A69A-24192EE46A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A2DEBE2-DA4F-45A8-876D-9B4D00BD17EC}"/>
              </a:ext>
            </a:extLst>
          </p:cNvPr>
          <p:cNvSpPr/>
          <p:nvPr>
            <p:custDataLst>
              <p:tags r:id="rId2"/>
            </p:custDataLst>
          </p:nvPr>
        </p:nvSpPr>
        <p:spPr>
          <a:xfrm>
            <a:off x="0" y="0"/>
            <a:ext cx="158750" cy="15875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buClr>
                <a:schemeClr val="accent2"/>
              </a:buClr>
            </a:pPr>
            <a:endParaRPr lang="fr-FR" sz="2400" b="1" dirty="0">
              <a:solidFill>
                <a:schemeClr val="tx1"/>
              </a:solidFill>
              <a:latin typeface="DB Head" panose="020B0502050202020204" pitchFamily="34" charset="0"/>
              <a:ea typeface="+mj-ea"/>
              <a:cs typeface="+mj-cs"/>
              <a:sym typeface="DB Head" panose="020B0502050202020204" pitchFamily="34" charset="0"/>
            </a:endParaRPr>
          </a:p>
        </p:txBody>
      </p:sp>
      <p:sp>
        <p:nvSpPr>
          <p:cNvPr id="3" name="Titre 2">
            <a:extLst>
              <a:ext uri="{FF2B5EF4-FFF2-40B4-BE49-F238E27FC236}">
                <a16:creationId xmlns:a16="http://schemas.microsoft.com/office/drawing/2014/main" id="{60A0C33A-18F8-4E41-A90C-891D437FCB43}"/>
              </a:ext>
            </a:extLst>
          </p:cNvPr>
          <p:cNvSpPr>
            <a:spLocks noGrp="1"/>
          </p:cNvSpPr>
          <p:nvPr>
            <p:ph type="title"/>
          </p:nvPr>
        </p:nvSpPr>
        <p:spPr>
          <a:xfrm>
            <a:off x="221720" y="265673"/>
            <a:ext cx="7996833" cy="285190"/>
          </a:xfrm>
        </p:spPr>
        <p:txBody>
          <a:bodyPr vert="horz"/>
          <a:lstStyle/>
          <a:p>
            <a:br>
              <a:rPr lang="fr-FR" b="1" u="sng" dirty="0"/>
            </a:br>
            <a:br>
              <a:rPr lang="fr-FR" b="1" u="sng" dirty="0"/>
            </a:br>
            <a:br>
              <a:rPr lang="fr-FR" b="1" u="sng" dirty="0"/>
            </a:br>
            <a:br>
              <a:rPr lang="fr-FR" b="1" u="sng" dirty="0"/>
            </a:br>
            <a:br>
              <a:rPr lang="fr-FR" sz="2000" b="0" dirty="0"/>
            </a:br>
            <a:br>
              <a:rPr lang="fr-FR" dirty="0"/>
            </a:br>
            <a:endParaRPr lang="fr-FR" dirty="0"/>
          </a:p>
        </p:txBody>
      </p:sp>
      <p:sp>
        <p:nvSpPr>
          <p:cNvPr id="8" name="ZoneTexte 7">
            <a:extLst>
              <a:ext uri="{FF2B5EF4-FFF2-40B4-BE49-F238E27FC236}">
                <a16:creationId xmlns:a16="http://schemas.microsoft.com/office/drawing/2014/main" id="{250AD4CE-E741-4BB6-B9C5-D51707AFDEA8}"/>
              </a:ext>
            </a:extLst>
          </p:cNvPr>
          <p:cNvSpPr txBox="1"/>
          <p:nvPr/>
        </p:nvSpPr>
        <p:spPr bwMode="gray">
          <a:xfrm>
            <a:off x="1010654" y="2341696"/>
            <a:ext cx="65" cy="830997"/>
          </a:xfrm>
          <a:prstGeom prst="rect">
            <a:avLst/>
          </a:prstGeom>
          <a:noFill/>
        </p:spPr>
        <p:txBody>
          <a:bodyPr wrap="none" lIns="0" tIns="0" rIns="0" bIns="0" rtlCol="0">
            <a:spAutoFit/>
          </a:bodyPr>
          <a:lstStyle/>
          <a:p>
            <a:pPr algn="l">
              <a:buClr>
                <a:srgbClr val="FF0000"/>
              </a:buClr>
              <a:buSzPct val="85000"/>
            </a:pPr>
            <a:endParaRPr lang="fr-FR" dirty="0"/>
          </a:p>
          <a:p>
            <a:pPr algn="l">
              <a:buClr>
                <a:srgbClr val="FF0000"/>
              </a:buClr>
              <a:buSzPct val="85000"/>
            </a:pPr>
            <a:endParaRPr lang="fr-FR" dirty="0"/>
          </a:p>
          <a:p>
            <a:pPr algn="l">
              <a:buClr>
                <a:srgbClr val="FF0000"/>
              </a:buClr>
              <a:buSzPct val="85000"/>
            </a:pPr>
            <a:endParaRPr lang="fr-FR" dirty="0"/>
          </a:p>
        </p:txBody>
      </p:sp>
      <p:sp>
        <p:nvSpPr>
          <p:cNvPr id="10" name="ZoneTexte 9">
            <a:extLst>
              <a:ext uri="{FF2B5EF4-FFF2-40B4-BE49-F238E27FC236}">
                <a16:creationId xmlns:a16="http://schemas.microsoft.com/office/drawing/2014/main" id="{15499469-55F6-3884-11EE-116AEF998CE5}"/>
              </a:ext>
            </a:extLst>
          </p:cNvPr>
          <p:cNvSpPr txBox="1"/>
          <p:nvPr/>
        </p:nvSpPr>
        <p:spPr bwMode="gray">
          <a:xfrm>
            <a:off x="43919" y="-1450"/>
            <a:ext cx="9633481" cy="646331"/>
          </a:xfrm>
          <a:prstGeom prst="rect">
            <a:avLst/>
          </a:prstGeom>
          <a:noFill/>
        </p:spPr>
        <p:txBody>
          <a:bodyPr wrap="square">
            <a:spAutoFit/>
          </a:bodyPr>
          <a:lstStyle/>
          <a:p>
            <a:endParaRPr lang="fr-FR" b="1" dirty="0">
              <a:solidFill>
                <a:srgbClr val="0064C8"/>
              </a:solidFill>
            </a:endParaRPr>
          </a:p>
          <a:p>
            <a:endParaRPr lang="fr-FR" dirty="0">
              <a:solidFill>
                <a:srgbClr val="0070C0"/>
              </a:solidFill>
            </a:endParaRPr>
          </a:p>
        </p:txBody>
      </p:sp>
      <p:sp>
        <p:nvSpPr>
          <p:cNvPr id="9" name="Triangle isocèle 8">
            <a:extLst>
              <a:ext uri="{FF2B5EF4-FFF2-40B4-BE49-F238E27FC236}">
                <a16:creationId xmlns:a16="http://schemas.microsoft.com/office/drawing/2014/main" id="{BAF232EE-484D-E12A-C453-655E2D26AA6D}"/>
              </a:ext>
            </a:extLst>
          </p:cNvPr>
          <p:cNvSpPr/>
          <p:nvPr/>
        </p:nvSpPr>
        <p:spPr bwMode="gray">
          <a:xfrm rot="5400000">
            <a:off x="1503193" y="-1503196"/>
            <a:ext cx="1591735" cy="4598129"/>
          </a:xfrm>
          <a:prstGeom prst="triangle">
            <a:avLst>
              <a:gd name="adj" fmla="val 0"/>
            </a:avLst>
          </a:prstGeom>
          <a:solidFill>
            <a:srgbClr val="167D86"/>
          </a:solidFill>
          <a:ln w="9525" cap="flat" cmpd="sng" algn="ctr">
            <a:no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err="1">
              <a:ln>
                <a:noFill/>
              </a:ln>
              <a:solidFill>
                <a:schemeClr val="tx1"/>
              </a:solidFill>
              <a:effectLst/>
              <a:latin typeface="DB Office" pitchFamily="34" charset="0"/>
            </a:endParaRPr>
          </a:p>
        </p:txBody>
      </p:sp>
      <p:graphicFrame>
        <p:nvGraphicFramePr>
          <p:cNvPr id="13" name="Graphique 12">
            <a:extLst>
              <a:ext uri="{FF2B5EF4-FFF2-40B4-BE49-F238E27FC236}">
                <a16:creationId xmlns:a16="http://schemas.microsoft.com/office/drawing/2014/main" id="{1F9A2939-599D-03A0-8F11-1BB0AB27C222}"/>
              </a:ext>
            </a:extLst>
          </p:cNvPr>
          <p:cNvGraphicFramePr/>
          <p:nvPr>
            <p:extLst>
              <p:ext uri="{D42A27DB-BD31-4B8C-83A1-F6EECF244321}">
                <p14:modId xmlns:p14="http://schemas.microsoft.com/office/powerpoint/2010/main" val="363575868"/>
              </p:ext>
            </p:extLst>
          </p:nvPr>
        </p:nvGraphicFramePr>
        <p:xfrm>
          <a:off x="828000" y="3581874"/>
          <a:ext cx="4156364" cy="291484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Graphique 13">
            <a:extLst>
              <a:ext uri="{FF2B5EF4-FFF2-40B4-BE49-F238E27FC236}">
                <a16:creationId xmlns:a16="http://schemas.microsoft.com/office/drawing/2014/main" id="{9941DA62-1E8F-4381-1F28-71A41412EA31}"/>
              </a:ext>
            </a:extLst>
          </p:cNvPr>
          <p:cNvGraphicFramePr/>
          <p:nvPr>
            <p:extLst>
              <p:ext uri="{D42A27DB-BD31-4B8C-83A1-F6EECF244321}">
                <p14:modId xmlns:p14="http://schemas.microsoft.com/office/powerpoint/2010/main" val="4268260570"/>
              </p:ext>
            </p:extLst>
          </p:nvPr>
        </p:nvGraphicFramePr>
        <p:xfrm>
          <a:off x="7195128" y="3581874"/>
          <a:ext cx="4156364" cy="2914842"/>
        </p:xfrm>
        <a:graphic>
          <a:graphicData uri="http://schemas.openxmlformats.org/drawingml/2006/chart">
            <c:chart xmlns:c="http://schemas.openxmlformats.org/drawingml/2006/chart" xmlns:r="http://schemas.openxmlformats.org/officeDocument/2006/relationships" r:id="rId8"/>
          </a:graphicData>
        </a:graphic>
      </p:graphicFrame>
      <p:sp>
        <p:nvSpPr>
          <p:cNvPr id="15" name="ZoneTexte 14">
            <a:extLst>
              <a:ext uri="{FF2B5EF4-FFF2-40B4-BE49-F238E27FC236}">
                <a16:creationId xmlns:a16="http://schemas.microsoft.com/office/drawing/2014/main" id="{43359255-6EF5-E8FC-6827-7C8AA8146C27}"/>
              </a:ext>
            </a:extLst>
          </p:cNvPr>
          <p:cNvSpPr txBox="1"/>
          <p:nvPr/>
        </p:nvSpPr>
        <p:spPr>
          <a:xfrm>
            <a:off x="2602538" y="1471993"/>
            <a:ext cx="6986924"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4800" b="1" dirty="0">
                <a:solidFill>
                  <a:srgbClr val="167D86"/>
                </a:solidFill>
                <a:latin typeface="DB Sans" panose="020B0502050202020204" pitchFamily="34" charset="0"/>
              </a:rPr>
              <a:t>2,6 milliards €</a:t>
            </a:r>
          </a:p>
          <a:p>
            <a:pPr algn="ctr"/>
            <a:r>
              <a:rPr lang="fr-FR" sz="1200" dirty="0">
                <a:latin typeface="DB Sans" panose="020B0502050202020204" pitchFamily="34" charset="0"/>
              </a:rPr>
              <a:t>D’euros de dépenses des visiteurs aux JO+JP (hors billetterie) </a:t>
            </a:r>
            <a:r>
              <a:rPr lang="fr-FR" sz="1200" u="sng" dirty="0">
                <a:latin typeface="DB Sans" panose="020B0502050202020204" pitchFamily="34" charset="0"/>
              </a:rPr>
              <a:t>sur le territoire francilien</a:t>
            </a:r>
          </a:p>
          <a:p>
            <a:pPr algn="ctr"/>
            <a:r>
              <a:rPr lang="fr-FR" sz="1200" dirty="0">
                <a:latin typeface="DB Sans" panose="020B0502050202020204" pitchFamily="34" charset="0"/>
              </a:rPr>
              <a:t>Dont </a:t>
            </a:r>
            <a:r>
              <a:rPr lang="fr-FR" sz="1200" b="1" dirty="0">
                <a:solidFill>
                  <a:srgbClr val="005F6A"/>
                </a:solidFill>
                <a:latin typeface="DB Sans" panose="020B0502050202020204" pitchFamily="34" charset="0"/>
              </a:rPr>
              <a:t>1,97 milliard € </a:t>
            </a:r>
            <a:r>
              <a:rPr lang="fr-FR" sz="1200" dirty="0">
                <a:latin typeface="DB Sans" panose="020B0502050202020204" pitchFamily="34" charset="0"/>
              </a:rPr>
              <a:t>aux JO soit 76,4%</a:t>
            </a:r>
          </a:p>
        </p:txBody>
      </p:sp>
      <p:sp>
        <p:nvSpPr>
          <p:cNvPr id="16" name="ZoneTexte 15">
            <a:extLst>
              <a:ext uri="{FF2B5EF4-FFF2-40B4-BE49-F238E27FC236}">
                <a16:creationId xmlns:a16="http://schemas.microsoft.com/office/drawing/2014/main" id="{A929E05B-5C76-6E5E-DAE0-D02DA2A1BD20}"/>
              </a:ext>
            </a:extLst>
          </p:cNvPr>
          <p:cNvSpPr txBox="1"/>
          <p:nvPr/>
        </p:nvSpPr>
        <p:spPr>
          <a:xfrm>
            <a:off x="1798886" y="3044162"/>
            <a:ext cx="230844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latin typeface="DB Sans" panose="020B0502050202020204" pitchFamily="34" charset="0"/>
              </a:rPr>
              <a:t>Jeux paralympiques</a:t>
            </a:r>
          </a:p>
        </p:txBody>
      </p:sp>
      <p:sp>
        <p:nvSpPr>
          <p:cNvPr id="17" name="ZoneTexte 16">
            <a:extLst>
              <a:ext uri="{FF2B5EF4-FFF2-40B4-BE49-F238E27FC236}">
                <a16:creationId xmlns:a16="http://schemas.microsoft.com/office/drawing/2014/main" id="{BCEDFA39-7AE3-BBC1-86B9-8C7D5E0CBCDF}"/>
              </a:ext>
            </a:extLst>
          </p:cNvPr>
          <p:cNvSpPr txBox="1"/>
          <p:nvPr/>
        </p:nvSpPr>
        <p:spPr>
          <a:xfrm>
            <a:off x="8282517" y="3044162"/>
            <a:ext cx="1981585"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latin typeface="DB Sans" panose="020B0502050202020204" pitchFamily="34" charset="0"/>
              </a:rPr>
              <a:t>Jeux olympiques</a:t>
            </a:r>
          </a:p>
        </p:txBody>
      </p:sp>
      <p:sp>
        <p:nvSpPr>
          <p:cNvPr id="18" name="ZoneTexte 17">
            <a:extLst>
              <a:ext uri="{FF2B5EF4-FFF2-40B4-BE49-F238E27FC236}">
                <a16:creationId xmlns:a16="http://schemas.microsoft.com/office/drawing/2014/main" id="{C6F9F468-D0D1-1644-0FB8-9BE18C45E28D}"/>
              </a:ext>
            </a:extLst>
          </p:cNvPr>
          <p:cNvSpPr txBox="1"/>
          <p:nvPr/>
        </p:nvSpPr>
        <p:spPr>
          <a:xfrm>
            <a:off x="2299060" y="5254785"/>
            <a:ext cx="654050"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46,4%</a:t>
            </a:r>
          </a:p>
        </p:txBody>
      </p:sp>
      <p:sp>
        <p:nvSpPr>
          <p:cNvPr id="19" name="ZoneTexte 18">
            <a:extLst>
              <a:ext uri="{FF2B5EF4-FFF2-40B4-BE49-F238E27FC236}">
                <a16:creationId xmlns:a16="http://schemas.microsoft.com/office/drawing/2014/main" id="{1CDEFCF1-C659-6C4A-D225-87AEB24A2628}"/>
              </a:ext>
            </a:extLst>
          </p:cNvPr>
          <p:cNvSpPr txBox="1"/>
          <p:nvPr/>
        </p:nvSpPr>
        <p:spPr>
          <a:xfrm>
            <a:off x="2264223" y="4083623"/>
            <a:ext cx="770468"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31,2%</a:t>
            </a:r>
          </a:p>
        </p:txBody>
      </p:sp>
      <p:sp>
        <p:nvSpPr>
          <p:cNvPr id="20" name="ZoneTexte 19">
            <a:extLst>
              <a:ext uri="{FF2B5EF4-FFF2-40B4-BE49-F238E27FC236}">
                <a16:creationId xmlns:a16="http://schemas.microsoft.com/office/drawing/2014/main" id="{B712C56A-6E17-04CF-751F-294918370C8E}"/>
              </a:ext>
            </a:extLst>
          </p:cNvPr>
          <p:cNvSpPr txBox="1"/>
          <p:nvPr/>
        </p:nvSpPr>
        <p:spPr>
          <a:xfrm>
            <a:off x="3296341" y="4645531"/>
            <a:ext cx="630961"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22,4%</a:t>
            </a:r>
          </a:p>
        </p:txBody>
      </p:sp>
      <p:sp>
        <p:nvSpPr>
          <p:cNvPr id="21" name="ZoneTexte 20">
            <a:extLst>
              <a:ext uri="{FF2B5EF4-FFF2-40B4-BE49-F238E27FC236}">
                <a16:creationId xmlns:a16="http://schemas.microsoft.com/office/drawing/2014/main" id="{E9737988-00DF-1A2C-89FE-8101E55C7AC7}"/>
              </a:ext>
            </a:extLst>
          </p:cNvPr>
          <p:cNvSpPr txBox="1"/>
          <p:nvPr/>
        </p:nvSpPr>
        <p:spPr>
          <a:xfrm>
            <a:off x="8713217" y="4083623"/>
            <a:ext cx="630961"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37,9%</a:t>
            </a:r>
          </a:p>
        </p:txBody>
      </p:sp>
      <p:sp>
        <p:nvSpPr>
          <p:cNvPr id="22" name="ZoneTexte 21">
            <a:extLst>
              <a:ext uri="{FF2B5EF4-FFF2-40B4-BE49-F238E27FC236}">
                <a16:creationId xmlns:a16="http://schemas.microsoft.com/office/drawing/2014/main" id="{DFC02612-FC3F-A9BB-7165-9A4D6796AF46}"/>
              </a:ext>
            </a:extLst>
          </p:cNvPr>
          <p:cNvSpPr txBox="1"/>
          <p:nvPr/>
        </p:nvSpPr>
        <p:spPr>
          <a:xfrm>
            <a:off x="8818895" y="5316160"/>
            <a:ext cx="630961"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44,5%</a:t>
            </a:r>
          </a:p>
        </p:txBody>
      </p:sp>
      <p:sp>
        <p:nvSpPr>
          <p:cNvPr id="23" name="ZoneTexte 22">
            <a:extLst>
              <a:ext uri="{FF2B5EF4-FFF2-40B4-BE49-F238E27FC236}">
                <a16:creationId xmlns:a16="http://schemas.microsoft.com/office/drawing/2014/main" id="{8FE2DF4A-577E-5BFC-2FDD-EFDEA2D06BE8}"/>
              </a:ext>
            </a:extLst>
          </p:cNvPr>
          <p:cNvSpPr txBox="1"/>
          <p:nvPr/>
        </p:nvSpPr>
        <p:spPr>
          <a:xfrm>
            <a:off x="9689907" y="4595526"/>
            <a:ext cx="630961" cy="261610"/>
          </a:xfrm>
          <a:prstGeom prst="rect">
            <a:avLst/>
          </a:prstGeom>
          <a:noFill/>
        </p:spPr>
        <p:txBody>
          <a:bodyPr wrap="square" rtlCol="0">
            <a:spAutoFit/>
          </a:bodyPr>
          <a:lstStyle/>
          <a:p>
            <a:pPr algn="ctr"/>
            <a:r>
              <a:rPr lang="fr-FR" sz="1100" dirty="0">
                <a:solidFill>
                  <a:schemeClr val="bg1"/>
                </a:solidFill>
                <a:latin typeface="DB Sans" panose="020B0502050202020204" pitchFamily="34" charset="0"/>
              </a:rPr>
              <a:t>17,6%</a:t>
            </a:r>
          </a:p>
        </p:txBody>
      </p:sp>
      <p:pic>
        <p:nvPicPr>
          <p:cNvPr id="2" name="Image 1" descr="Une image contenant texte, Police, Graphique, logo&#10;&#10;Description générée automatiquement">
            <a:extLst>
              <a:ext uri="{FF2B5EF4-FFF2-40B4-BE49-F238E27FC236}">
                <a16:creationId xmlns:a16="http://schemas.microsoft.com/office/drawing/2014/main" id="{B1783532-3D1A-ED3C-0A2C-060AF2ECA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5" y="-67707"/>
            <a:ext cx="2383005" cy="1024062"/>
          </a:xfrm>
          <a:prstGeom prst="rect">
            <a:avLst/>
          </a:prstGeom>
        </p:spPr>
      </p:pic>
      <p:sp>
        <p:nvSpPr>
          <p:cNvPr id="4" name="ZoneTexte 3">
            <a:extLst>
              <a:ext uri="{FF2B5EF4-FFF2-40B4-BE49-F238E27FC236}">
                <a16:creationId xmlns:a16="http://schemas.microsoft.com/office/drawing/2014/main" id="{706DECB7-4009-82E6-9F51-85CC7A6DDFE6}"/>
              </a:ext>
            </a:extLst>
          </p:cNvPr>
          <p:cNvSpPr txBox="1"/>
          <p:nvPr/>
        </p:nvSpPr>
        <p:spPr>
          <a:xfrm>
            <a:off x="4385733" y="227697"/>
            <a:ext cx="5291667" cy="646331"/>
          </a:xfrm>
          <a:prstGeom prst="rect">
            <a:avLst/>
          </a:prstGeom>
          <a:noFill/>
        </p:spPr>
        <p:txBody>
          <a:bodyPr wrap="square" rtlCol="0">
            <a:spAutoFit/>
          </a:bodyPr>
          <a:lstStyle/>
          <a:p>
            <a:r>
              <a:rPr lang="fr-FR" b="1" dirty="0">
                <a:latin typeface="DB Sans" panose="020B0502050202020204" pitchFamily="34" charset="0"/>
              </a:rPr>
              <a:t>Chiffres clés J.O Paris 2024</a:t>
            </a:r>
          </a:p>
          <a:p>
            <a:r>
              <a:rPr lang="fr-FR" dirty="0">
                <a:latin typeface="DB Sans" panose="020B0502050202020204" pitchFamily="34" charset="0"/>
              </a:rPr>
              <a:t>Estimation du nombre de visiteurs</a:t>
            </a:r>
          </a:p>
        </p:txBody>
      </p:sp>
      <p:sp>
        <p:nvSpPr>
          <p:cNvPr id="11" name="Espace réservé du pied de page 2">
            <a:extLst>
              <a:ext uri="{FF2B5EF4-FFF2-40B4-BE49-F238E27FC236}">
                <a16:creationId xmlns:a16="http://schemas.microsoft.com/office/drawing/2014/main" id="{20CD765A-90B6-76AC-5147-B74A57981AB8}"/>
              </a:ext>
            </a:extLst>
          </p:cNvPr>
          <p:cNvSpPr>
            <a:spLocks noGrp="1"/>
          </p:cNvSpPr>
          <p:nvPr>
            <p:ph type="ftr" sz="quarter" idx="10"/>
          </p:nvPr>
        </p:nvSpPr>
        <p:spPr>
          <a:xfrm>
            <a:off x="778933" y="6692901"/>
            <a:ext cx="8509000" cy="93663"/>
          </a:xfrm>
        </p:spPr>
        <p:txBody>
          <a:bodyPr/>
          <a:lstStyle/>
          <a:p>
            <a:pPr>
              <a:defRPr/>
            </a:pPr>
            <a:r>
              <a:rPr lang="en-GB" altLang="de-DE" dirty="0"/>
              <a:t>DB SCHENKER | JO 2024 | Newsletter #1</a:t>
            </a:r>
          </a:p>
        </p:txBody>
      </p:sp>
    </p:spTree>
    <p:extLst>
      <p:ext uri="{BB962C8B-B14F-4D97-AF65-F5344CB8AC3E}">
        <p14:creationId xmlns:p14="http://schemas.microsoft.com/office/powerpoint/2010/main" val="2286926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YRtXJJplYeOFgoYh8QAeg"/>
</p:tagLst>
</file>

<file path=ppt/tags/tag106.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KcXmToYZ9h9LH5TMlyY9C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14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9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yQVVY7v3I5BSZjhrhocaw"/>
</p:tagLst>
</file>

<file path=ppt/tags/tag207.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20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anLE6SnRScjI4gD8_UGdg"/>
</p:tagLst>
</file>

<file path=ppt/tags/tag216.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21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q8f3677t0Nz90nqny3R2Tg"/>
</p:tagLst>
</file>

<file path=ppt/tags/tag22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OC7on8Fu6oBT1HLFUID.xQ"/>
</p:tagLst>
</file>

<file path=ppt/tags/tag22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4m70VAaArjcJyabTOMG2Iw"/>
</p:tagLst>
</file>

<file path=ppt/tags/tag22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MLR5yT3UA9DrATYrsAk.Xw"/>
</p:tagLst>
</file>

<file path=ppt/tags/tag23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SmhIfGtVs_hczmrTAJtDug"/>
</p:tagLst>
</file>

<file path=ppt/tags/tag25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0h.pnMlqqdFJntL32dbNqQ"/>
</p:tagLst>
</file>

<file path=ppt/tags/tag25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qqsuBhDtWRDLC.r5mkdlO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anLE6SnRScjI4gD8_UGdg"/>
</p:tagLst>
</file>

<file path=ppt/tags/tag288.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28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q8f3677t0Nz90nqny3R2Tg"/>
</p:tagLst>
</file>

<file path=ppt/tags/tag29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OC7on8Fu6oBT1HLFUID.xQ"/>
</p:tagLst>
</file>

<file path=ppt/tags/tag29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4m70VAaArjcJyabTOMG2I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anLE6SnRScjI4gD8_UGd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MLR5yT3UA9DrATYrsAk.Xw"/>
</p:tagLst>
</file>

<file path=ppt/tags/tag30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SmhIfGtVs_hczmrTAJtDug"/>
</p:tagLst>
</file>

<file path=ppt/tags/tag326.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0h.pnMlqqdFJntL32dbNqQ"/>
</p:tagLst>
</file>

<file path=ppt/tags/tag32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qqsuBhDtWRDLC.r5mkdlOg"/>
</p:tagLst>
</file>

<file path=ppt/tags/tag33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anLE6SnRScjI4gD8_UGd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36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q8f3677t0Nz90nqny3R2Tg"/>
</p:tagLst>
</file>

<file path=ppt/tags/tag366.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OC7on8Fu6oBT1HLFUID.xQ"/>
</p:tagLst>
</file>

<file path=ppt/tags/tag36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YRtXJJplYeOFgoYh8QAeg"/>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4m70VAaArjcJyabTOMG2Iw"/>
</p:tagLst>
</file>

<file path=ppt/tags/tag37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MLR5yT3UA9DrATYrsAk.Xw"/>
</p:tagLst>
</file>

<file path=ppt/tags/tag37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SmhIfGtVs_hczmrTAJtDug"/>
</p:tagLst>
</file>

<file path=ppt/tags/tag39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4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0h.pnMlqqdFJntL32dbNqQ"/>
</p:tagLst>
</file>

<file path=ppt/tags/tag40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qqsuBhDtWRDLC.r5mkdlOg"/>
</p:tagLst>
</file>

<file path=ppt/tags/tag40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HanLE6SnRScjI4gD8_UGdg"/>
</p:tagLst>
</file>

<file path=ppt/tags/tag432.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43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tq8f3677t0Nz90nqny3R2Tg"/>
</p:tagLst>
</file>

<file path=ppt/tags/tag43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tOC7on8Fu6oBT1HLFUID.xQ"/>
</p:tagLst>
</file>

<file path=ppt/tags/tag44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4m70VAaArjcJyabTOMG2Iw"/>
</p:tagLst>
</file>

<file path=ppt/tags/tag44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MLR5yT3UA9DrATYrsAk.Xw"/>
</p:tagLst>
</file>

<file path=ppt/tags/tag44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6.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tSmhIfGtVs_hczmrTAJtDu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0.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t0h.pnMlqqdFJntL32dbNqQ"/>
</p:tagLst>
</file>

<file path=ppt/tags/tag47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tqqsuBhDtWRDLC.r5mkdlOg"/>
</p:tagLst>
</file>

<file path=ppt/tags/tag476.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8.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4.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S4fokLb9b0MrfvL7o73yqw"/>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tS4fokLb9b0MrfvL7o73yqw"/>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S4fokLb9b0MrfvL7o73yqw"/>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S4fokLb9b0MrfvL7o73yq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tS4fokLb9b0MrfvL7o73yqw"/>
</p:tagLst>
</file>

<file path=ppt/tags/tag52.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anLE6SnRScjI4gD8_UGdg"/>
</p:tagLst>
</file>

<file path=ppt/tags/tag72.xml><?xml version="1.0" encoding="utf-8"?>
<p:tagLst xmlns:a="http://schemas.openxmlformats.org/drawingml/2006/main" xmlns:r="http://schemas.openxmlformats.org/officeDocument/2006/relationships" xmlns:p="http://schemas.openxmlformats.org/presentationml/2006/main">
  <p:tag name="VCT-BODYINDENTATION" val="0;0;0;14.17323;14.07677;28.25;28.34645;42.51968;42.51968;56.69291;56.4911;70.86614;70.86614;85.03937;85.03938;99.2126;99.2126;113.3858;"/>
  <p:tag name="VCT-BULLETVISIBILITY" val="G ********"/>
</p:tagLst>
</file>

<file path=ppt/tags/tag7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STYLE" val="VCT_Marker"/>
  <p:tag name="DATE" val="05/10/2016 18:01:50"/>
  <p:tag name="VCT-TEMPLATE" val="Schenker.potx"/>
  <p:tag name="VCTMASTER" val="© DB 2016"/>
  <p:tag name="VCTORDER" val="1"/>
</p:tagLst>
</file>

<file path=ppt/theme/theme1.xml><?xml version="1.0" encoding="utf-8"?>
<a:theme xmlns:a="http://schemas.openxmlformats.org/drawingml/2006/main" name="2_©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3.xml><?xml version="1.0" encoding="utf-8"?>
<a:theme xmlns:a="http://schemas.openxmlformats.org/drawingml/2006/main" name="4_©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4.xml><?xml version="1.0" encoding="utf-8"?>
<a:theme xmlns:a="http://schemas.openxmlformats.org/drawingml/2006/main" name="©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5.xml><?xml version="1.0" encoding="utf-8"?>
<a:theme xmlns:a="http://schemas.openxmlformats.org/drawingml/2006/main" name="5_©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6.xml><?xml version="1.0" encoding="utf-8"?>
<a:theme xmlns:a="http://schemas.openxmlformats.org/drawingml/2006/main" name="6_©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7.xml><?xml version="1.0" encoding="utf-8"?>
<a:theme xmlns:a="http://schemas.openxmlformats.org/drawingml/2006/main" name="7_©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8.xml><?xml version="1.0" encoding="utf-8"?>
<a:theme xmlns:a="http://schemas.openxmlformats.org/drawingml/2006/main" name="8_© DB 2016">
  <a:themeElements>
    <a:clrScheme name="Schenker">
      <a:dk1>
        <a:srgbClr val="000000"/>
      </a:dk1>
      <a:lt1>
        <a:srgbClr val="FFFFFF"/>
      </a:lt1>
      <a:dk2>
        <a:srgbClr val="F01414"/>
      </a:dk2>
      <a:lt2>
        <a:srgbClr val="0A1E6E"/>
      </a:lt2>
      <a:accent1>
        <a:srgbClr val="646973"/>
      </a:accent1>
      <a:accent2>
        <a:srgbClr val="767B85"/>
      </a:accent2>
      <a:accent3>
        <a:srgbClr val="878C96"/>
      </a:accent3>
      <a:accent4>
        <a:srgbClr val="A8ADB4"/>
      </a:accent4>
      <a:accent5>
        <a:srgbClr val="C8CDD2"/>
      </a:accent5>
      <a:accent6>
        <a:srgbClr val="E1E6EB"/>
      </a:accent6>
      <a:hlink>
        <a:srgbClr val="0A1E6E"/>
      </a:hlink>
      <a:folHlink>
        <a:srgbClr val="646973"/>
      </a:folHlink>
    </a:clrScheme>
    <a:fontScheme name="DB Schenker">
      <a:majorFont>
        <a:latin typeface="DB Office"/>
        <a:ea typeface=""/>
        <a:cs typeface=""/>
      </a:majorFont>
      <a:minorFont>
        <a:latin typeface="DB Offi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cap="flat" cmpd="sng" algn="ctr">
          <a:solidFill>
            <a:schemeClr val="tx1"/>
          </a:solidFill>
          <a:prstDash val="solid"/>
          <a:round/>
          <a:headEnd type="none" w="med" len="med"/>
          <a:tailEnd type="none" w="med" len="med"/>
        </a:ln>
        <a:effectLst/>
      </a:spPr>
      <a:bodyPr vert="horz" wrap="square" lIns="72000" tIns="72000" rIns="72000" bIns="7200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dirty="0" err="1" smtClean="0">
            <a:ln>
              <a:noFill/>
            </a:ln>
            <a:solidFill>
              <a:schemeClr val="tx1"/>
            </a:solidFill>
            <a:effectLst/>
            <a:latin typeface="DB Office" pitchFamily="34" charset="0"/>
          </a:defRPr>
        </a:defPPr>
      </a:lstStyle>
    </a:spDef>
    <a:lnDef>
      <a:spPr bwMode="gray">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gray">
        <a:noFill/>
      </a:spPr>
      <a:bodyPr wrap="square" lIns="0" tIns="0" rIns="0" bIns="0" rtlCol="0">
        <a:spAutoFit/>
      </a:bodyPr>
      <a:lstStyle>
        <a:defPPr marL="180000" indent="-180000" algn="l">
          <a:buClr>
            <a:srgbClr val="FF0000"/>
          </a:buClr>
          <a:buSzPct val="85000"/>
          <a:buFont typeface="Wingdings" panose="05000000000000000000" pitchFamily="2" charset="2"/>
          <a:buChar char=""/>
          <a:defRPr dirty="0" err="1" smtClean="0"/>
        </a:defPPr>
      </a:lstStyle>
    </a:txDef>
  </a:objectDefaults>
  <a:extraClrSchemeLst/>
  <a:custClrLst>
    <a:custClr>
      <a:srgbClr val="0064C8"/>
    </a:custClr>
    <a:custClr>
      <a:srgbClr val="00AA00"/>
    </a:custClr>
    <a:custClr>
      <a:srgbClr val="FF8C00"/>
    </a:custClr>
    <a:custClr>
      <a:srgbClr val="FFCD00"/>
    </a:custClr>
    <a:custClr>
      <a:srgbClr val="A5052D"/>
    </a:custClr>
    <a:custClr>
      <a:srgbClr val="AF5A00"/>
    </a:custClr>
    <a:custClr>
      <a:srgbClr val="5A6E00"/>
    </a:custClr>
    <a:custClr>
      <a:srgbClr val="5F1478"/>
    </a:custClr>
    <a:custClr>
      <a:srgbClr val="00648C"/>
    </a:custClr>
    <a:custClr>
      <a:srgbClr val="007841"/>
    </a:custClr>
    <a:custClr>
      <a:srgbClr val="7FB1E3"/>
    </a:custClr>
    <a:custClr>
      <a:srgbClr val="7FD47F"/>
    </a:custClr>
    <a:custClr>
      <a:srgbClr val="FFC57F"/>
    </a:custClr>
    <a:custClr>
      <a:srgbClr val="FFE67F"/>
    </a:custClr>
    <a:custClr>
      <a:srgbClr val="D28296"/>
    </a:custClr>
    <a:custClr>
      <a:srgbClr val="D7AC7F"/>
    </a:custClr>
    <a:custClr>
      <a:srgbClr val="ACB67F"/>
    </a:custClr>
    <a:custClr>
      <a:srgbClr val="AF89BB"/>
    </a:custClr>
    <a:custClr>
      <a:srgbClr val="7FB1C5"/>
    </a:custClr>
    <a:custClr>
      <a:srgbClr val="7FBBA0"/>
    </a:custClr>
    <a:custClr>
      <a:srgbClr val="CCE0F4"/>
    </a:custClr>
    <a:custClr>
      <a:srgbClr val="CCEECC"/>
    </a:custClr>
    <a:custClr>
      <a:srgbClr val="FFE8CC"/>
    </a:custClr>
    <a:custClr>
      <a:srgbClr val="FFF5CC"/>
    </a:custClr>
    <a:custClr>
      <a:srgbClr val="EDCDD5"/>
    </a:custClr>
    <a:custClr>
      <a:srgbClr val="EFDECC"/>
    </a:custClr>
    <a:custClr>
      <a:srgbClr val="DEE2CC"/>
    </a:custClr>
    <a:custClr>
      <a:srgbClr val="DFD0E4"/>
    </a:custClr>
    <a:custClr>
      <a:srgbClr val="CCE0E8"/>
    </a:custClr>
    <a:custClr>
      <a:srgbClr val="CCE4D9"/>
    </a:custClr>
  </a:custClrLst>
  <a:extLst>
    <a:ext uri="{05A4C25C-085E-4340-85A3-A5531E510DB2}">
      <thm15:themeFamily xmlns:thm15="http://schemas.microsoft.com/office/thememl/2012/main" name="Schenker.potx" id="{349C6EC0-017E-4937-9442-0B49701400CF}" vid="{5F499FC3-D395-4C8C-A743-8EE19F2C6449}"/>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938E02C7701C4F9F8B6EF277C98A09" ma:contentTypeVersion="7" ma:contentTypeDescription="Create a new document." ma:contentTypeScope="" ma:versionID="020f2c0ec4dc496a54768da33f8bbf4b">
  <xsd:schema xmlns:xsd="http://www.w3.org/2001/XMLSchema" xmlns:xs="http://www.w3.org/2001/XMLSchema" xmlns:p="http://schemas.microsoft.com/office/2006/metadata/properties" xmlns:ns3="ed4cc0e4-1964-4363-b36f-31ce2e9f44a5" targetNamespace="http://schemas.microsoft.com/office/2006/metadata/properties" ma:root="true" ma:fieldsID="75bc5f4b7ae87231315962204c771409" ns3:_="">
    <xsd:import namespace="ed4cc0e4-1964-4363-b36f-31ce2e9f44a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cc0e4-1964-4363-b36f-31ce2e9f44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63AA71-7A63-4138-BCA0-C13B340DC83A}">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ed4cc0e4-1964-4363-b36f-31ce2e9f44a5"/>
    <ds:schemaRef ds:uri="http://www.w3.org/XML/1998/namespace"/>
  </ds:schemaRefs>
</ds:datastoreItem>
</file>

<file path=customXml/itemProps2.xml><?xml version="1.0" encoding="utf-8"?>
<ds:datastoreItem xmlns:ds="http://schemas.openxmlformats.org/officeDocument/2006/customXml" ds:itemID="{00BE8B10-ADF3-4189-93B2-484BDFB04B94}">
  <ds:schemaRefs>
    <ds:schemaRef ds:uri="http://schemas.microsoft.com/sharepoint/v3/contenttype/forms"/>
  </ds:schemaRefs>
</ds:datastoreItem>
</file>

<file path=customXml/itemProps3.xml><?xml version="1.0" encoding="utf-8"?>
<ds:datastoreItem xmlns:ds="http://schemas.openxmlformats.org/officeDocument/2006/customXml" ds:itemID="{BCA5ACEF-4B49-4620-B4D8-F0D5C98409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4cc0e4-1964-4363-b36f-31ce2e9f44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5c9e18-d393-4470-8b67-9616c62ec31f}" enabled="1" method="Standard" siteId="{c5d1e823-e2b8-46bf-92ff-84f54313e0a5}" removed="0"/>
</clbl:labelList>
</file>

<file path=docProps/app.xml><?xml version="1.0" encoding="utf-8"?>
<Properties xmlns="http://schemas.openxmlformats.org/officeDocument/2006/extended-properties" xmlns:vt="http://schemas.openxmlformats.org/officeDocument/2006/docPropsVTypes">
  <TotalTime>11339</TotalTime>
  <Words>468</Words>
  <Application>Microsoft Office PowerPoint</Application>
  <PresentationFormat>Grand écran</PresentationFormat>
  <Paragraphs>95</Paragraphs>
  <Slides>6</Slides>
  <Notes>5</Notes>
  <HiddenSlides>0</HiddenSlides>
  <MMClips>0</MMClips>
  <ScaleCrop>false</ScaleCrop>
  <HeadingPairs>
    <vt:vector size="8" baseType="variant">
      <vt:variant>
        <vt:lpstr>Polices utilisées</vt:lpstr>
      </vt:variant>
      <vt:variant>
        <vt:i4>6</vt:i4>
      </vt:variant>
      <vt:variant>
        <vt:lpstr>Thème</vt:lpstr>
      </vt:variant>
      <vt:variant>
        <vt:i4>8</vt:i4>
      </vt:variant>
      <vt:variant>
        <vt:lpstr>Serveurs OLE incorporés</vt:lpstr>
      </vt:variant>
      <vt:variant>
        <vt:i4>2</vt:i4>
      </vt:variant>
      <vt:variant>
        <vt:lpstr>Titres des diapositives</vt:lpstr>
      </vt:variant>
      <vt:variant>
        <vt:i4>6</vt:i4>
      </vt:variant>
    </vt:vector>
  </HeadingPairs>
  <TitlesOfParts>
    <vt:vector size="22" baseType="lpstr">
      <vt:lpstr>Arial</vt:lpstr>
      <vt:lpstr>Calibri</vt:lpstr>
      <vt:lpstr>DB Head</vt:lpstr>
      <vt:lpstr>DB Office</vt:lpstr>
      <vt:lpstr>DB Sans</vt:lpstr>
      <vt:lpstr>Wingdings</vt:lpstr>
      <vt:lpstr>2_© DB 2016</vt:lpstr>
      <vt:lpstr>3_© DB 2016</vt:lpstr>
      <vt:lpstr>4_© DB 2016</vt:lpstr>
      <vt:lpstr>© DB 2016</vt:lpstr>
      <vt:lpstr>5_© DB 2016</vt:lpstr>
      <vt:lpstr>6_© DB 2016</vt:lpstr>
      <vt:lpstr>7_© DB 2016</vt:lpstr>
      <vt:lpstr>8_© DB 2016</vt:lpstr>
      <vt:lpstr>Diapositive think-cell</vt:lpstr>
      <vt:lpstr>think-cell Folie</vt:lpstr>
      <vt:lpstr>Chiffres clés J.O Paris 2024</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Gerbereux, Claudie</dc:creator>
  <cp:lastModifiedBy>BESSONNET, Pierre-Antoine</cp:lastModifiedBy>
  <cp:revision>313</cp:revision>
  <cp:lastPrinted>2023-11-17T14:22:41Z</cp:lastPrinted>
  <dcterms:created xsi:type="dcterms:W3CDTF">2020-06-26T06:18:45Z</dcterms:created>
  <dcterms:modified xsi:type="dcterms:W3CDTF">2024-02-05T16:11:57Z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0x0101002E938E02C7701C4F9F8B6EF277C98A09</vt:lpwstr>
  </property>
  <property fmtid="{D5CDD505-2E9C-101B-9397-08002B2CF9AE}" pid="3" name="MSIP_Label_705c9e18-d393-4470-8b67-9616c62ec31f_Enabled">
    <vt:lpwstr>true</vt:lpwstr>
  </property>
  <property fmtid="{D5CDD505-2E9C-101B-9397-08002B2CF9AE}" pid="4" name="MSIP_Label_705c9e18-d393-4470-8b67-9616c62ec31f_SetDate">
    <vt:lpwstr>2021-03-23T15:13:12Z</vt:lpwstr>
  </property>
  <property fmtid="{D5CDD505-2E9C-101B-9397-08002B2CF9AE}" pid="5" name="MSIP_Label_705c9e18-d393-4470-8b67-9616c62ec31f_Method">
    <vt:lpwstr>Standard</vt:lpwstr>
  </property>
  <property fmtid="{D5CDD505-2E9C-101B-9397-08002B2CF9AE}" pid="6" name="MSIP_Label_705c9e18-d393-4470-8b67-9616c62ec31f_Name">
    <vt:lpwstr>705c9e18-d393-4470-8b67-9616c62ec31f</vt:lpwstr>
  </property>
  <property fmtid="{D5CDD505-2E9C-101B-9397-08002B2CF9AE}" pid="7" name="MSIP_Label_705c9e18-d393-4470-8b67-9616c62ec31f_SiteId">
    <vt:lpwstr>c5d1e823-e2b8-46bf-92ff-84f54313e0a5</vt:lpwstr>
  </property>
  <property fmtid="{D5CDD505-2E9C-101B-9397-08002B2CF9AE}" pid="8" name="MSIP_Label_705c9e18-d393-4470-8b67-9616c62ec31f_ActionId">
    <vt:lpwstr>e8131b6c-305a-4930-af46-1f78cce31633</vt:lpwstr>
  </property>
  <property fmtid="{D5CDD505-2E9C-101B-9397-08002B2CF9AE}" pid="9" name="MSIP_Label_705c9e18-d393-4470-8b67-9616c62ec31f_ContentBits">
    <vt:lpwstr>0</vt:lpwstr>
  </property>
</Properties>
</file>